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1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612D73-8DF9-473A-8CF4-6FD58502AF6F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11205-1B2D-45AE-BA0F-5F9BE552D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508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D8F9-3208-431A-8624-95D569BCCFEC}" type="datetime1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1E6A-3890-4A8C-BFEF-490ED3BFB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D2625-63E1-48CF-9D44-22E1A5D65E8F}" type="datetime1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1E6A-3890-4A8C-BFEF-490ED3BFB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6333-1E57-4073-850B-6330B5F06CB8}" type="datetime1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1E6A-3890-4A8C-BFEF-490ED3BFB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3837-8747-4921-BD22-33DDC3C9C70C}" type="datetime1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1E6A-3890-4A8C-BFEF-490ED3BFB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6828-339D-4C64-9199-8F0D28B46449}" type="datetime1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1E6A-3890-4A8C-BFEF-490ED3BFB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4943-AB53-41CF-9DB9-1886141207F5}" type="datetime1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1E6A-3890-4A8C-BFEF-490ED3BFB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F5538-5AC6-470A-8492-237F5A823A2E}" type="datetime1">
              <a:rPr lang="en-US" smtClean="0"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1E6A-3890-4A8C-BFEF-490ED3BFB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1F8AD-571B-4D37-9164-B1940DC3F80D}" type="datetime1">
              <a:rPr lang="en-US" smtClean="0"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1E6A-3890-4A8C-BFEF-490ED3BFB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28D31-5411-487F-96AC-1B27508A272C}" type="datetime1">
              <a:rPr lang="en-US" smtClean="0"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1E6A-3890-4A8C-BFEF-490ED3BFB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183F-F203-4C07-B7E9-968CE4AE04CC}" type="datetime1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1E6A-3890-4A8C-BFEF-490ED3BFB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B68D-24C5-4539-98A4-5099EC161562}" type="datetime1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1E6A-3890-4A8C-BFEF-490ED3BFB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47F55-7168-4676-A1FA-C4B54272F2BF}" type="datetime1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01E6A-3890-4A8C-BFEF-490ED3BFB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UConn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L11 11082016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ECE 5212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Photodetectors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1E6A-3890-4A8C-BFEF-490ED3BFBDF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1E6A-3890-4A8C-BFEF-490ED3BFBDF1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2538" y="690563"/>
            <a:ext cx="6638925" cy="547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1E6A-3890-4A8C-BFEF-490ED3BFBDF1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4913" y="728663"/>
            <a:ext cx="673417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Mechanisms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762000" y="986880"/>
            <a:ext cx="73914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7.1 Photon Detection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Introduction: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Photon detection is achieved using various phenomena listed below: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Photon effects: Involving photon-electron interaction. Photon effects are further divided into internal and external categories. When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photogenerated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carriers remains inside the material, we call it internal photo effects. They are: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Internal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Photoconductivity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Photovoltaic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Photoelectromagnect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(PEM)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Dember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-effect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Phototransistor &amp; photodiodes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Free carrier interaction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romanL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Free carrier absorption (wavelength longer than corresponding to the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kumimoji="0" lang="en-US" sz="1600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endParaRPr kumimoji="0" lang="en-US" sz="16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romanLcPeriod"/>
            </a:pPr>
            <a:r>
              <a:rPr lang="en-U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Photon drag: Electrons are pushed in the direction of the </a:t>
            </a:r>
            <a:r>
              <a:rPr lang="en-US" sz="1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Poynting</a:t>
            </a:r>
            <a:r>
              <a:rPr lang="en-U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vector. Thus a longitudinal electric field is established which can be detected by having electrons.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1E6A-3890-4A8C-BFEF-490ED3BFBDF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200090"/>
            <a:ext cx="9144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The external one includes: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Conventional photocathode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Negative affinity semiconductor photocathode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Thermal effects: Temperature variation changing the crystalline properties. Thermal effects based devices include: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Bolometers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Pyroelectric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Thermoelectric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Liquid crystal 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Smectic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cholersetric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Wave interaction effects: Interaction of the incident electromagnetic field with the sensing material.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Optical heterodyne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Optical parametric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Josephson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Metal-barrier metal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Super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Schottky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diodes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1E6A-3890-4A8C-BFEF-490ED3BFBDF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7.2 Principle of Detection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2362200"/>
          </a:xfrm>
        </p:spPr>
        <p:txBody>
          <a:bodyPr>
            <a:norm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Noise associated with detection.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Forms of detection:</a:t>
            </a:r>
          </a:p>
          <a:p>
            <a:pPr lvl="0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Signal noise limited</a:t>
            </a:r>
          </a:p>
          <a:p>
            <a:pPr lvl="0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Background noise limited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Noise mechanism in an ideal detector: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Figure of merit of a detector:</a:t>
            </a:r>
          </a:p>
          <a:p>
            <a:pPr lvl="0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NEP Noise equivalent power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1E6A-3890-4A8C-BFEF-490ED3BFBDF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762000"/>
            <a:ext cx="7300913" cy="5646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1E6A-3890-4A8C-BFEF-490ED3BFBDF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1E6A-3890-4A8C-BFEF-490ED3BFBDF1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" y="1333500"/>
            <a:ext cx="7848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1E6A-3890-4A8C-BFEF-490ED3BFBDF1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15815"/>
            <a:ext cx="6381750" cy="654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1E6A-3890-4A8C-BFEF-490ED3BFBDF1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6325" y="342900"/>
            <a:ext cx="699135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1E6A-3890-4A8C-BFEF-490ED3BFBDF1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914400"/>
            <a:ext cx="5653088" cy="5765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133600" y="457200"/>
            <a:ext cx="5257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7.4 Signal Noise-Limited Detection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226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UConn L11 11082016  ECE 5212</vt:lpstr>
      <vt:lpstr>Mechanisms</vt:lpstr>
      <vt:lpstr>PowerPoint Presentation</vt:lpstr>
      <vt:lpstr>7.2 Principle of Detection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UConn L13 11182014  ECE 5212</dc:title>
  <dc:creator>Faquir Jain</dc:creator>
  <cp:lastModifiedBy>Faquir Jain</cp:lastModifiedBy>
  <cp:revision>17</cp:revision>
  <dcterms:created xsi:type="dcterms:W3CDTF">2014-11-18T13:28:01Z</dcterms:created>
  <dcterms:modified xsi:type="dcterms:W3CDTF">2016-11-08T14:32:56Z</dcterms:modified>
</cp:coreProperties>
</file>