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4" r:id="rId3"/>
    <p:sldId id="265" r:id="rId4"/>
    <p:sldId id="256" r:id="rId5"/>
    <p:sldId id="257" r:id="rId6"/>
    <p:sldId id="258" r:id="rId7"/>
    <p:sldId id="259" r:id="rId8"/>
    <p:sldId id="260" r:id="rId9"/>
    <p:sldId id="261"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2298" y="-10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F9D0B4-C298-4FEF-8F87-D2578EE94D02}" type="datetimeFigureOut">
              <a:rPr lang="en-US" smtClean="0"/>
              <a:pPr/>
              <a:t>8/14/2013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65F89-C602-486E-8BFC-05C80F355B3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F9D0B4-C298-4FEF-8F87-D2578EE94D02}" type="datetimeFigureOut">
              <a:rPr lang="en-US" smtClean="0"/>
              <a:pPr/>
              <a:t>8/14/2013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65F89-C602-486E-8BFC-05C80F355B3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F9D0B4-C298-4FEF-8F87-D2578EE94D02}" type="datetimeFigureOut">
              <a:rPr lang="en-US" smtClean="0"/>
              <a:pPr/>
              <a:t>8/14/2013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65F89-C602-486E-8BFC-05C80F355B3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F9D0B4-C298-4FEF-8F87-D2578EE94D02}" type="datetimeFigureOut">
              <a:rPr lang="en-US" smtClean="0"/>
              <a:pPr/>
              <a:t>8/14/2013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65F89-C602-486E-8BFC-05C80F355B3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F9D0B4-C298-4FEF-8F87-D2578EE94D02}" type="datetimeFigureOut">
              <a:rPr lang="en-US" smtClean="0"/>
              <a:pPr/>
              <a:t>8/14/2013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65F89-C602-486E-8BFC-05C80F355B3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F9D0B4-C298-4FEF-8F87-D2578EE94D02}" type="datetimeFigureOut">
              <a:rPr lang="en-US" smtClean="0"/>
              <a:pPr/>
              <a:t>8/14/2013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65F89-C602-486E-8BFC-05C80F355B3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F9D0B4-C298-4FEF-8F87-D2578EE94D02}" type="datetimeFigureOut">
              <a:rPr lang="en-US" smtClean="0"/>
              <a:pPr/>
              <a:t>8/14/2013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965F89-C602-486E-8BFC-05C80F355B3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F9D0B4-C298-4FEF-8F87-D2578EE94D02}" type="datetimeFigureOut">
              <a:rPr lang="en-US" smtClean="0"/>
              <a:pPr/>
              <a:t>8/14/2013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965F89-C602-486E-8BFC-05C80F355B3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F9D0B4-C298-4FEF-8F87-D2578EE94D02}" type="datetimeFigureOut">
              <a:rPr lang="en-US" smtClean="0"/>
              <a:pPr/>
              <a:t>8/14/2013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965F89-C602-486E-8BFC-05C80F355B3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F9D0B4-C298-4FEF-8F87-D2578EE94D02}" type="datetimeFigureOut">
              <a:rPr lang="en-US" smtClean="0"/>
              <a:pPr/>
              <a:t>8/14/2013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65F89-C602-486E-8BFC-05C80F355B3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F9D0B4-C298-4FEF-8F87-D2578EE94D02}" type="datetimeFigureOut">
              <a:rPr lang="en-US" smtClean="0"/>
              <a:pPr/>
              <a:t>8/14/2013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65F89-C602-486E-8BFC-05C80F355B3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9D0B4-C298-4FEF-8F87-D2578EE94D02}" type="datetimeFigureOut">
              <a:rPr lang="en-US" smtClean="0"/>
              <a:pPr/>
              <a:t>8/14/2013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965F89-C602-486E-8BFC-05C80F355B3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Direct_current" TargetMode="External"/><Relationship Id="rId2" Type="http://schemas.openxmlformats.org/officeDocument/2006/relationships/hyperlink" Target="http://en.wikipedia.org/wiki/Electric_motor" TargetMode="External"/><Relationship Id="rId1" Type="http://schemas.openxmlformats.org/officeDocument/2006/relationships/slideLayout" Target="../slideLayouts/slideLayout7.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hyperlink" Target="http://en.wikipedia.org/wiki/Power_electronic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hyperlink" Target="http://en.wikipedia.org/wiki/Open-loop_controller" TargetMode="External"/><Relationship Id="rId4" Type="http://schemas.openxmlformats.org/officeDocument/2006/relationships/hyperlink" Target="http://en.wikipedia.org/wiki/Brushless_DC_electric_motor"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pPr algn="ctr" eaLnBrk="0" hangingPunct="0"/>
            <a:endParaRPr lang="en-US"/>
          </a:p>
        </p:txBody>
      </p:sp>
      <p:sp>
        <p:nvSpPr>
          <p:cNvPr id="2051" name="Rectangle 4"/>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pPr algn="ctr" eaLnBrk="0" hangingPunct="0"/>
            <a:endParaRPr lang="en-US"/>
          </a:p>
        </p:txBody>
      </p:sp>
      <p:sp>
        <p:nvSpPr>
          <p:cNvPr id="2052" name="Rectangle 5"/>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pPr algn="ctr" eaLnBrk="0" hangingPunct="0"/>
            <a:endParaRPr lang="en-US"/>
          </a:p>
        </p:txBody>
      </p:sp>
      <p:sp>
        <p:nvSpPr>
          <p:cNvPr id="2053" name="Rectangle 7"/>
          <p:cNvSpPr>
            <a:spLocks noChangeArrowheads="1"/>
          </p:cNvSpPr>
          <p:nvPr/>
        </p:nvSpPr>
        <p:spPr bwMode="auto">
          <a:xfrm>
            <a:off x="881063" y="954088"/>
            <a:ext cx="7381875" cy="2965450"/>
          </a:xfrm>
          <a:prstGeom prst="rect">
            <a:avLst/>
          </a:prstGeom>
          <a:noFill/>
          <a:ln w="9525">
            <a:noFill/>
            <a:miter lim="800000"/>
            <a:headEnd/>
            <a:tailEnd/>
          </a:ln>
        </p:spPr>
        <p:txBody>
          <a:bodyPr lIns="90488" tIns="44450" rIns="90488" bIns="44450" anchor="ctr"/>
          <a:lstStyle/>
          <a:p>
            <a:pPr marL="342900" indent="-342900" defTabSz="762000" eaLnBrk="0" hangingPunct="0">
              <a:spcBef>
                <a:spcPct val="20000"/>
              </a:spcBef>
              <a:buFontTx/>
              <a:buChar char="-"/>
            </a:pPr>
            <a:r>
              <a:rPr lang="en-US" altLang="en-US" sz="2800" b="1" dirty="0" smtClean="0">
                <a:solidFill>
                  <a:schemeClr val="tx2"/>
                </a:solidFill>
                <a:latin typeface="Arial" charset="0"/>
                <a:ea typeface="Gulim" pitchFamily="34" charset="-127"/>
              </a:rPr>
              <a:t>DC </a:t>
            </a:r>
            <a:r>
              <a:rPr lang="en-US" altLang="en-US" sz="2800" b="1" dirty="0" smtClean="0">
                <a:solidFill>
                  <a:schemeClr val="tx2"/>
                </a:solidFill>
                <a:latin typeface="Arial" charset="0"/>
                <a:ea typeface="Gulim" pitchFamily="34" charset="-127"/>
              </a:rPr>
              <a:t>and Stepping Motor </a:t>
            </a:r>
            <a:r>
              <a:rPr lang="en-US" altLang="en-US" sz="2800" b="1" dirty="0" smtClean="0">
                <a:solidFill>
                  <a:schemeClr val="tx2"/>
                </a:solidFill>
                <a:latin typeface="Arial" charset="0"/>
                <a:ea typeface="Gulim" pitchFamily="34" charset="-127"/>
              </a:rPr>
              <a:t>Basic </a:t>
            </a:r>
          </a:p>
          <a:p>
            <a:pPr marL="342900" indent="-342900" defTabSz="762000" eaLnBrk="0" hangingPunct="0">
              <a:spcBef>
                <a:spcPct val="20000"/>
              </a:spcBef>
              <a:buFontTx/>
              <a:buChar char="-"/>
            </a:pPr>
            <a:r>
              <a:rPr lang="en-US" altLang="en-US" sz="2800" b="1" dirty="0" smtClean="0">
                <a:solidFill>
                  <a:schemeClr val="tx2"/>
                </a:solidFill>
                <a:latin typeface="Arial" charset="0"/>
                <a:ea typeface="Gulim" pitchFamily="34" charset="-127"/>
              </a:rPr>
              <a:t>DC and Stepping Motor </a:t>
            </a:r>
            <a:r>
              <a:rPr lang="en-US" altLang="en-US" sz="2800" b="1" dirty="0" smtClean="0">
                <a:solidFill>
                  <a:schemeClr val="tx2"/>
                </a:solidFill>
                <a:latin typeface="Arial" charset="0"/>
                <a:ea typeface="Gulim" pitchFamily="34" charset="-127"/>
              </a:rPr>
              <a:t>Control Circuit</a:t>
            </a:r>
            <a:endParaRPr lang="en-US" altLang="en-US" sz="2800" b="1" dirty="0">
              <a:solidFill>
                <a:schemeClr val="tx2"/>
              </a:solidFill>
              <a:latin typeface="Arial" charset="0"/>
              <a:ea typeface="Gulim" pitchFamily="34" charset="-127"/>
            </a:endParaRPr>
          </a:p>
        </p:txBody>
      </p:sp>
      <p:sp>
        <p:nvSpPr>
          <p:cNvPr id="2054" name="Rectangle 8"/>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pPr algn="ctr" eaLnBrk="0" hangingPunct="0"/>
            <a:endParaRPr lang="en-US"/>
          </a:p>
        </p:txBody>
      </p:sp>
      <p:sp>
        <p:nvSpPr>
          <p:cNvPr id="2055" name="Rectangle 9"/>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pPr algn="ctr" eaLnBrk="0" hangingPunct="0"/>
            <a:endParaRPr lang="en-US"/>
          </a:p>
        </p:txBody>
      </p:sp>
      <p:sp>
        <p:nvSpPr>
          <p:cNvPr id="2056" name="Rectangle 10"/>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pPr algn="ctr" eaLnBrk="0" hangingPunct="0"/>
            <a:endParaRPr lang="en-US"/>
          </a:p>
        </p:txBody>
      </p:sp>
      <p:sp>
        <p:nvSpPr>
          <p:cNvPr id="2057" name="Rectangle 27"/>
          <p:cNvSpPr>
            <a:spLocks noChangeArrowheads="1"/>
          </p:cNvSpPr>
          <p:nvPr/>
        </p:nvSpPr>
        <p:spPr bwMode="auto">
          <a:xfrm>
            <a:off x="1466850" y="4489450"/>
            <a:ext cx="6570663" cy="1908215"/>
          </a:xfrm>
          <a:prstGeom prst="rect">
            <a:avLst/>
          </a:prstGeom>
          <a:noFill/>
          <a:ln w="9525">
            <a:noFill/>
            <a:miter lim="800000"/>
            <a:headEnd/>
            <a:tailEnd/>
          </a:ln>
        </p:spPr>
        <p:txBody>
          <a:bodyPr>
            <a:spAutoFit/>
          </a:bodyPr>
          <a:lstStyle/>
          <a:p>
            <a:pPr algn="ctr" eaLnBrk="0" hangingPunct="0"/>
            <a:r>
              <a:rPr lang="en-US" sz="2800" b="1" dirty="0">
                <a:solidFill>
                  <a:schemeClr val="tx2"/>
                </a:solidFill>
                <a:latin typeface="Arial" charset="0"/>
                <a:ea typeface="SimSun" pitchFamily="2" charset="-122"/>
              </a:rPr>
              <a:t>Sung Yeul Park</a:t>
            </a:r>
          </a:p>
          <a:p>
            <a:pPr algn="ctr" eaLnBrk="0" hangingPunct="0"/>
            <a:endParaRPr lang="en-US" sz="1000" b="1" dirty="0">
              <a:solidFill>
                <a:schemeClr val="tx2"/>
              </a:solidFill>
              <a:latin typeface="Arial" charset="0"/>
              <a:ea typeface="Gulim" pitchFamily="34" charset="-127"/>
            </a:endParaRPr>
          </a:p>
          <a:p>
            <a:pPr algn="ctr" eaLnBrk="0" hangingPunct="0"/>
            <a:r>
              <a:rPr lang="en-US" sz="2000" b="1" dirty="0">
                <a:solidFill>
                  <a:schemeClr val="tx2"/>
                </a:solidFill>
                <a:latin typeface="Arial" charset="0"/>
                <a:ea typeface="Gulim" pitchFamily="34" charset="-127"/>
              </a:rPr>
              <a:t>Dept. Electrical &amp; Computer Eng</a:t>
            </a:r>
          </a:p>
          <a:p>
            <a:pPr algn="ctr" eaLnBrk="0" hangingPunct="0"/>
            <a:r>
              <a:rPr lang="en-US" sz="2000" b="1" dirty="0">
                <a:solidFill>
                  <a:schemeClr val="tx2"/>
                </a:solidFill>
                <a:latin typeface="Arial" charset="0"/>
                <a:ea typeface="Gulim" pitchFamily="34" charset="-127"/>
              </a:rPr>
              <a:t>Center for Clean Energy Engineering</a:t>
            </a:r>
          </a:p>
          <a:p>
            <a:pPr algn="ctr" eaLnBrk="0" hangingPunct="0"/>
            <a:r>
              <a:rPr lang="en-US" sz="2000" b="1" dirty="0">
                <a:solidFill>
                  <a:schemeClr val="tx2"/>
                </a:solidFill>
                <a:latin typeface="Arial" charset="0"/>
                <a:ea typeface="Gulim" pitchFamily="34" charset="-127"/>
              </a:rPr>
              <a:t>University of Connecticut</a:t>
            </a:r>
          </a:p>
          <a:p>
            <a:pPr algn="ctr" eaLnBrk="0" hangingPunct="0"/>
            <a:r>
              <a:rPr lang="en-US" sz="2000" b="1" dirty="0" smtClean="0">
                <a:solidFill>
                  <a:schemeClr val="tx2"/>
                </a:solidFill>
                <a:latin typeface="Arial" charset="0"/>
                <a:ea typeface="Gulim" pitchFamily="34" charset="-127"/>
              </a:rPr>
              <a:t>Email</a:t>
            </a:r>
            <a:r>
              <a:rPr lang="en-US" sz="2000" b="1" dirty="0">
                <a:solidFill>
                  <a:schemeClr val="tx2"/>
                </a:solidFill>
                <a:latin typeface="Arial" charset="0"/>
                <a:ea typeface="Gulim" pitchFamily="34" charset="-127"/>
              </a:rPr>
              <a:t>: supark@engr.uconn.edu</a:t>
            </a:r>
            <a:endParaRPr lang="en-US" sz="2000" dirty="0">
              <a:solidFill>
                <a:schemeClr val="tx2"/>
              </a:solidFill>
              <a:latin typeface="Arial" charset="0"/>
              <a:ea typeface="SimSun" pitchFamily="2" charset="-122"/>
            </a:endParaRPr>
          </a:p>
        </p:txBody>
      </p:sp>
      <p:sp>
        <p:nvSpPr>
          <p:cNvPr id="11" name="Slide Number Placeholder 10"/>
          <p:cNvSpPr>
            <a:spLocks noGrp="1"/>
          </p:cNvSpPr>
          <p:nvPr>
            <p:ph type="sldNum" sz="quarter" idx="12"/>
          </p:nvPr>
        </p:nvSpPr>
        <p:spPr/>
        <p:txBody>
          <a:bodyPr/>
          <a:lstStyle/>
          <a:p>
            <a:pPr>
              <a:defRPr/>
            </a:pPr>
            <a:fld id="{9309A5DC-74A3-45B0-80F3-272ED25C875C}" type="slidenum">
              <a:rPr lang="en-US" smtClean="0"/>
              <a:pPr>
                <a:defRPr/>
              </a:pPr>
              <a:t>1</a:t>
            </a:fld>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76201" y="0"/>
            <a:ext cx="9186051"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765175"/>
          </a:xfrm>
          <a:prstGeom prst="rect">
            <a:avLst/>
          </a:prstGeom>
        </p:spPr>
        <p:txBody>
          <a:bodyPr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rPr>
              <a:t>DC Motor</a:t>
            </a:r>
          </a:p>
        </p:txBody>
      </p:sp>
      <p:sp>
        <p:nvSpPr>
          <p:cNvPr id="3" name="Rectangle 2"/>
          <p:cNvSpPr/>
          <p:nvPr/>
        </p:nvSpPr>
        <p:spPr>
          <a:xfrm>
            <a:off x="304800" y="838200"/>
            <a:ext cx="8382000" cy="2031325"/>
          </a:xfrm>
          <a:prstGeom prst="rect">
            <a:avLst/>
          </a:prstGeom>
        </p:spPr>
        <p:txBody>
          <a:bodyPr wrap="square">
            <a:spAutoFit/>
          </a:bodyPr>
          <a:lstStyle/>
          <a:p>
            <a:r>
              <a:rPr lang="en-US" dirty="0" smtClean="0"/>
              <a:t>A </a:t>
            </a:r>
            <a:r>
              <a:rPr lang="en-US" b="1" dirty="0" smtClean="0"/>
              <a:t>DC motor</a:t>
            </a:r>
            <a:r>
              <a:rPr lang="en-US" dirty="0" smtClean="0"/>
              <a:t> is an </a:t>
            </a:r>
            <a:r>
              <a:rPr lang="en-US" dirty="0" smtClean="0">
                <a:hlinkClick r:id="rId2" action="ppaction://hlinkfile" tooltip="Electric motor"/>
              </a:rPr>
              <a:t>electric motor</a:t>
            </a:r>
            <a:r>
              <a:rPr lang="en-US" dirty="0" smtClean="0"/>
              <a:t> that runs on </a:t>
            </a:r>
            <a:r>
              <a:rPr lang="en-US" dirty="0" smtClean="0">
                <a:hlinkClick r:id="rId3" action="ppaction://hlinkfile" tooltip="Direct current"/>
              </a:rPr>
              <a:t>direct current</a:t>
            </a:r>
            <a:r>
              <a:rPr lang="en-US" dirty="0" smtClean="0"/>
              <a:t> (DC) electricity. DC motors were used to run machinery, often eliminating the need for a local steam engine or internal combustion engine. DC motors can operate directly from rechargeable batteries, providing the motive power for the first electric vehicles. Today DC motors are still found in applications as small as toys and disk drives, or in large sizes to operate steel rolling mills and paper machines. Modern DC motors are nearly always operated in conjunction with </a:t>
            </a:r>
            <a:r>
              <a:rPr lang="en-US" dirty="0" smtClean="0">
                <a:hlinkClick r:id="rId4" action="ppaction://hlinkfile" tooltip="Power electronics"/>
              </a:rPr>
              <a:t>power electronic</a:t>
            </a:r>
            <a:r>
              <a:rPr lang="en-US" dirty="0" smtClean="0"/>
              <a:t> devices.</a:t>
            </a:r>
            <a:endParaRPr lang="en-US" dirty="0"/>
          </a:p>
        </p:txBody>
      </p:sp>
      <p:pic>
        <p:nvPicPr>
          <p:cNvPr id="7170" name="Picture 2" descr="http://t1.gstatic.com/images?q=tbn:ANd9GcQcOLU4xNFcyPGBMoLYWEYnZvnQ-xL9gA_X0NPIg2-HrYIYZlg0Sw"/>
          <p:cNvPicPr>
            <a:picLocks noChangeAspect="1" noChangeArrowheads="1"/>
          </p:cNvPicPr>
          <p:nvPr/>
        </p:nvPicPr>
        <p:blipFill>
          <a:blip r:embed="rId5" cstate="print"/>
          <a:srcRect/>
          <a:stretch>
            <a:fillRect/>
          </a:stretch>
        </p:blipFill>
        <p:spPr bwMode="auto">
          <a:xfrm>
            <a:off x="5943600" y="3733800"/>
            <a:ext cx="2143125" cy="2143125"/>
          </a:xfrm>
          <a:prstGeom prst="rect">
            <a:avLst/>
          </a:prstGeom>
          <a:noFill/>
        </p:spPr>
      </p:pic>
      <p:sp>
        <p:nvSpPr>
          <p:cNvPr id="7172" name="AutoShape 4" descr="data:image/jpeg;base64,/9j/4AAQSkZJRgABAQAAAQABAAD/2wBDAAkGBwgHBgkIBwgKCgkLDRYPDQwMDRsUFRAWIB0iIiAdHx8kKDQsJCYxJx8fLT0tMTU3Ojo6Iys/RD84QzQ5Ojf/2wBDAQoKCg0MDRoPDxo3JR8lNzc3Nzc3Nzc3Nzc3Nzc3Nzc3Nzc3Nzc3Nzc3Nzc3Nzc3Nzc3Nzc3Nzc3Nzc3Nzc3Nzf/wAARCACVAK4DASIAAhEBAxEB/8QAGwABAQADAQEBAAAAAAAAAAAAAAUDBAYCAQf/xABHEAACAQMDAgQCBgcEBQ0AAAABAgMABBEFEiExQQYTIlEUYTJCUmJxgRUzkaGxwdEWI1SUJDVyk7JDRGR0gpKjwtLT4fDx/8QAFAEBAAAAAAAAAAAAAAAAAAAAAP/EABQRAQAAAAAAAAAAAAAAAAAAAAD/2gAMAwEAAhEDEQA/AP3GlKUCleXcIpZiAqjJJOABUqDXoJZYy0M0dpM22C7cYjlbt8wD9UnAbt1GQr0r4K+0ClKUCvhIHWhOKgXOtXUGsTW/w6vHEoYQLkzTR4G6WPswUkAoPV37qCHQUrDbXMN1Ck1vIskTjKupyDWagUpSgUpSgUpSgUpSgUpSgUpWG7nS2t5Z5ThIkZ2OOgAyf4UEy7jGsX72TZNjbMpuVB4mcgERn3UAhiO+QDxkGpPBHPC0MsaSRONrI65Uj2IrT0G3aDSrfzQPOlXzpvnI/qb95NUaCNvl0Td58jzaYv0ZDkvbD2b7Sfe6jvkciujq6qyMGVhkEHIIoy7vapEkE+kS+dYRtNZHJltEGWQ9d0Q/in5jnhgs0zWG1uobuBJ7aRZInGQy/wD3r8q0tb1FtOt4nRY8yzCPfM+yOPgnczY4Hpx+JFBTyKkeJdGTWLJVUmO7t3E1rOjFWjkHT1DkA9D8ia0U8TfEalDa29rIELskkjrxkOq8ftJ5HTB6Gukzx0oOQsLq6ieO7TAkuRgqSFjunBIKntHOuCPZsf8Ad6bT72G+h82IsCDtkjcbXjb7LDsf/wBrQtYImv8AVdPmjWS3kKXAjdcrhwQw/NkZvxY1PvLWbSJVuWuSEQ4S9cZ2r2juPtJ7P1Xv3LB1PXpStDTtSS7Z4JIzBdxY82FjnGejA/WU9mH4HBBA36BSlKBSlKBSlKBSlKBUvxTn+zmp4/w0mfw2nP7s1UrXv7ZLyzntZPoTRNG2PYgj+dBsVK1Ke9tpTN8TBFZGPbk2zyMkpOAxw30OeeBjuQKzaHcm50m2kkOZQnly9eJFO1x+TAit40Gl8PfNktf7SYguEgUAP3YZyfyzT4W65LajNzEEwscYw32vonn5dKxOBpKs6gCwUF3RVd3Qk8kAZ9PPQDjH7KSsGAKnIPeg5zUNDvUle80rU7uKVsGa3TykS4IGCxJQ7XI+t0OADx0y2Vr8chb9LallG2ywSmMMjfZYBf4cHqDir9T9Q05ppfi7OUW98i7Vl25Dr12uPrLkn5jJwRzQfG0oMCDfXwz7TYP7hWM6FCc/6bqfP/TpP61l07UFuZHtrhPIvYhmWBmzxnAZT9ZT2P5HB4rfyKDlYpptH8TNFdzPLYPaxolzL6mjYyNsWRuvOWAb8AecE9SQHBVgCp4II61JsFS81LVZ2jDxEraru5EgQEtx7bnZfxU14kkbQAPNJbSenmE82g+97x/P6vfjlQ19Q0s2JSW2WVraLJjMQ3S2fuY/tJ0zHzwOAeAN3S9XFx5MF08XxEi7opIs+XcKOrIf4qTkfMcmopG0EHI9xUTVNJZQ81lAJVd981pv2B2zneh+pIOuehPXH0gE6Px9pwtpri8tbu2jii8xt0ef+TaQjj2VevTkCt+38UQ3NxFBFZXuZJNhdohsUcercCRj1A1i07W4llisL+cTebuWGZ1CsxGAUlX6sg3AdAGyMYJxXRrgKABgAYxigCvtKUClKUClKUChpSgjyN+idTeVgBY3jjcwH6qbgZP3WAA+Tf7WRXBz2rzNFHNE8UqK8bqVZWGQwPY1KJutH6+ZdadkncSWltx/F16/eH3uwVyOc1NaM6azS2ybrVneWeMb3fcecoOe+cr8yfkd+GRJYlkjdXRxlWU5BHyNeyBjpQfI3DqGU5BGRXi5uIrWCSe4dY4YlLu7HAVR1JrUkheyke4tEyjuZLiP1Ev6eqDOAeBxjn8an67fwNFbb3PwwVryfIKt5UQB244IJYpwfmKDThtrjV9SguJhJbzwus0hJw1tH1WAY43NwX68cd1IuarePaQKlsoe8uG8u3Q9N32j7KByT/Mimi2j2lionA+JlJmuDnOZG5bn2HQfICtLXtMvzdR6roc6rfwpsMExzDcR5yUP2D7MPlkEcUFPTbKOwsobaMlhGOWPVmJyWPzJJP51skZGD0qXoet22rrKsYeC7tyFubObAlgb2Yex6gjII5FVaCLIsmiEyQo0um9XiQZa39yg7p93qOcZ6VWiljniSSJ1eN1DI6nKsDyCD3r2QKjy28+lyPc2CGS1Zi09oq+oE9Xj+fcr0PUYJO4POtaUrySX9rbxyXLRCOeFgMXUQJ9B+YySp7HjoTXrQLzePhHmafbGJIJ26yxHgZ++p4b8j3xVO1uIbu3Se3lWWJxlWU8Gua1AfozVJJVbakLi8jy2AI3ISdfwHpk/E0HV0r4K+0ClKUClKUClKUCvhz2r7WC9uY7K0mups+VCjSPgZOAMn+FBOls5tMkefS13wu++azBwCT9Jo+yt3K9D8icmjZ3cF7As1s4dG49ip7gjqCO4PIqKnjLQHh8/49AhcovpYliG28AA55OKxRalYXuoebodwPj2X+8jaN0SYDs+QMNgEBuoxzkcUHSkVxniO2nTV7uXTVi850shNHIWCzbpmXryFOFUZwcgYPbHUadfpfI3oeGeM4lgkGGjb2PuPYjg9qieIWEGoTzM6oPh4JiT2WGbcxx7Yegr2WrWd1EXMohkViskMxCvGw6qwz+HyIIIyCDWX9Kaf/jrX/fL/WsGrtYWlu15e2scoUqpzGrMSSFAyfmR1rTh1nw9JbRTCayjWRVYJIqqwyFIBU9Dhl/aKDBqNrp2t3qz6PqtvBrVoDsuLd1kIHdJUB9aHjg9OoIPNbGia8bm5bTNVgFlq8a7mt92UlUHG+JsDevTPdc4PbPiC50rW3kt7GXyri22yxSxJtZdyqwdcjkEMAQeOoIrFeW8GtQ/o/Wh8LqNsfNguoDtIIziaFjnHzU5x0OQQSHQyypFE0kh2oilmJ7AVLHiTS5VQxSzyh8FfKtZX3D5YU1O0ifXl08alfSxXUfIWBIxG0kIJ2y8nh2HqKnjkDjHO3GWswuoaYGn024XzZbdQdy5GfMjB9+6d+o5yGDVudQisZpb7TbfUH3+qe0GnXAEp+0p2cPj8mwAcdRl8RRLdfBEEot3BcWzb4yGVHhL8g9wUHBq9byxXMKTQukkTjKspyCK53xgxYoBLInw9rc3GI2Kkts2LyORy5xigu6XcG7061uGXaZoUkIznGVB61tVzugai9pOdA1FNlzaqiQThcJcpt9JHs2AwI77SRxnGTxPquoaX8E1hbxTpLKUlDKxbGMgLg9Tgjvzjg0F6lc1L4muUm8saROxKGThs+nKgdupyeOvpIGaqaFeXd5Zbr63MMyEKeCA/pU7gCOOuMc4IPNBRpSlApSlAry6B1KsoZTwQRkEV6pQTp9E0u4x52m2j4IPMK9Qc+3vzW6sMakFYkUjoQo4rJSg0NR074oxzQStb3kXMc68/irD6ynuPzGCARH1S6EgR7+EQz2m74qEnKS2zDbIynuoyGPcbcEV09at/YQX0WyYEMp3RyJw8be6nsf49DkUE7T41v8ASZNNv2eSW2YQzNuKs23BR9wweRtbI759qxalo+lWOl3F2ljE72kb3CbmYZdVBBJzn6i/mM9ajJLe+HnWPUHh3wDZbTAFY72DtCc/RmX6o7g8dW22rltRv7y7t7W6FrEltGyo1uGYl92ckn5D/wCaCboMVxAWQPpWnXqKPMia1kc7TjDK5lG5Tgc46jB5FbWt291eafJHdaxpYGDsIhMWGxxh/NJU/MfmCOK1dOtYrqXRItQC3jwQzQzLcQJmKQLH6MY44Bx1yOckV0cekaZFIskOnWaOpyGWBQR+BxQc/Pqum+ImttDiuQkc6uLuKKba6BAP7vcp7lgcg4KqcZFe4tSu/DU0dn4hmNxp0jBLbVWUDbngJPjgN2DgBT0IBxn3dW0k2v6pb29nbzK9pal98xiK4aYqVIU8g5OeCCKp6VbX02lNbeIEtppG3IwQ+Yrx9t2VAJx14APsOlB5uLaeyma90xDKr+q4tVIAl+8nYP8Aubvzg1GtrlNfvop7Z99vdsjo3IxbQtnJHUF5DjB+qPlXi60XUNGQ2VjJLceHpP1lsmWuLcdPLiOf1Z4HPKjOOMbaNlot3al722mtrfULg5nQRFodg4VAAQfSMeoEZ5yORgMmu2aT6lZqzMnxMcluGQ+pHAEiSD5qUbH+1U2xmsbiMLeXGuNeLlZ1gN2UV19LAFBt6itiSPW7nxDbwvdadttIGmYi1kO1n9K8eZ7CTv8AlzxtaFdWqT6wguUCpqD+lnA2kohbg9PUWNBoy3J05luNLGs3LA4ltriG4dZF+TSD0MOxzg9D2I6Sxuoryzhuod3lTosibhg4IyMjtWq2uaNkq2q2AxwQblP61F0Vp7ay8PvFqMs9tdBV8orGUCeUzLtIXdxgcknNB1lKDpSgUpSgUpSgUpSgUpSg+FVIGQDjkZqZbMP7Q38eDn4aBunBGZB/KqlTIcjxJdEjg2cOD7+uSgX2i2l5eRXjiaO5jXassErRsRzwcdepxnpk460/Q0HObi//AM7L/wCqqdKDj7mJvDevQ6hKZ5bC4Pw8lw7tIYQ2NokLHhQ3Rh03tnoCevGO2K1tQuLa3t2a8I8piE27C5cnjaFAJJPsBWKCew0+1VPiUihjG0edLgp3wdxyOOx6UG/ivMm4IxjAL4O0McAn5mtJta0tWkRtSsw8f6xTcJlOcc88ckD8TXh9d0pURjfwYdtiYbO47gvHvyQMj3oJ2nX0djpdzcXayNqJkzcQNje0zYCovbbwFU9MDk9a3dO0S1is4he2lrNdHLzSGINukYlmOSM4yTWE6noM93DcGe1luYvTHIq7mXccYBA75/Zz0q2vSg+CNFACooA4GBWjqYAn03A/51x/u3qhUrX2KR2LKcH46AZ/FsH9xoKtKUoFKUoFKUoFKUoFKUoFTk/19L/1RP8AjaqNSJcDxXB7mwkz88SR/wBaCvSnavmRQa99ZR3saq7yRsjiSOSM4ZGHcZ46Ejnsamv4V0uVpWmjkkaUguzP1w2//iyfzPbAq1mhoIbeEtGdJVe3dhL9I+c4OdxbOQRg5Oc17HhXRfOhlNoWeAYiLTOQn4DOAfnXm41oWWsvbXG5opZLeGEKB6Xk8wkn5eivun6wDc2lnMGkkuWucTZAUGN8bffOD2H1TQZl8OaOsckYsUKSbd6szENg8A5PQdAOmAB0AFVRxXzIpke9B9qX4hX/AEW2f7F7bHHvmVV/81VKl+Izt04PjOy5t2x74mQ/yoKlKUoFKUoFKUoFKUoFKUoFTNSsLmXULe+sZreKeKGSE+dEzhlYoezL0KD9pqnSgl+RrZHOoaf/AJB//er4LLV2yX1iMEnpHZgKP2sT++qtKCYmn3/Jl1q4J7eXBEoH7VNfH0u7dgTrmoKAOirCAf8Aw6qUoOG161e1u2UXNzczC602TzZQpZQZ3XA2qMDAP7TWRrGWfVNGTdKqx3t/5kkBIKZ3Ec9vaurW0C6jNebs+bDHFtx02M5zn/t/ur1aWy2wkCljvkaQ57Fjn+dBqfoWP/Haj/m3/rXiLw/aRRqgudTbHd9SuCT+e+q1KCYNCsh1a9Ynu19Of4vXweH9L81ZXtfOdSCrTyNLtIORjcTjnmqlKBSlKBSlKBSlKBSlKBSlKBSlKBSlKBSlKBSlKBSlKBSlKBSlKD//2Q=="/>
          <p:cNvSpPr>
            <a:spLocks noChangeAspect="1" noChangeArrowheads="1"/>
          </p:cNvSpPr>
          <p:nvPr/>
        </p:nvSpPr>
        <p:spPr bwMode="auto">
          <a:xfrm>
            <a:off x="0" y="-561975"/>
            <a:ext cx="1333500" cy="1143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174" name="AutoShape 6" descr="data:image/jpeg;base64,/9j/4AAQSkZJRgABAQAAAQABAAD/2wBDAAkGBwgHBgkIBwgKCgkLDRYPDQwMDRsUFRAWIB0iIiAdHx8kKDQsJCYxJx8fLT0tMTU3Ojo6Iys/RD84QzQ5Ojf/2wBDAQoKCg0MDRoPDxo3JR8lNzc3Nzc3Nzc3Nzc3Nzc3Nzc3Nzc3Nzc3Nzc3Nzc3Nzc3Nzc3Nzc3Nzc3Nzc3Nzc3Nzf/wAARCACVAK4DASIAAhEBAxEB/8QAGwABAQADAQEBAAAAAAAAAAAAAAUDBAYCAQf/xABHEAACAQMDAgQCBgcEBQ0AAAABAgMABBEFEiExQQYTIlEUYTJCUmJxgRUzkaGxwdEWI1SUJDVyk7JDRGR0gpKjwtLT4fDx/8QAFAEBAAAAAAAAAAAAAAAAAAAAAP/EABQRAQAAAAAAAAAAAAAAAAAAAAD/2gAMAwEAAhEDEQA/AP3GlKUCleXcIpZiAqjJJOABUqDXoJZYy0M0dpM22C7cYjlbt8wD9UnAbt1GQr0r4K+0ClKUCvhIHWhOKgXOtXUGsTW/w6vHEoYQLkzTR4G6WPswUkAoPV37qCHQUrDbXMN1Ck1vIskTjKupyDWagUpSgUpSgUpSgUpSgUpSgUpWG7nS2t5Z5ThIkZ2OOgAyf4UEy7jGsX72TZNjbMpuVB4mcgERn3UAhiO+QDxkGpPBHPC0MsaSRONrI65Uj2IrT0G3aDSrfzQPOlXzpvnI/qb95NUaCNvl0Td58jzaYv0ZDkvbD2b7Sfe6jvkciujq6qyMGVhkEHIIoy7vapEkE+kS+dYRtNZHJltEGWQ9d0Q/in5jnhgs0zWG1uobuBJ7aRZInGQy/wD3r8q0tb1FtOt4nRY8yzCPfM+yOPgnczY4Hpx+JFBTyKkeJdGTWLJVUmO7t3E1rOjFWjkHT1DkA9D8ia0U8TfEalDa29rIELskkjrxkOq8ftJ5HTB6Gukzx0oOQsLq6ieO7TAkuRgqSFjunBIKntHOuCPZsf8Ad6bT72G+h82IsCDtkjcbXjb7LDsf/wBrQtYImv8AVdPmjWS3kKXAjdcrhwQw/NkZvxY1PvLWbSJVuWuSEQ4S9cZ2r2juPtJ7P1Xv3LB1PXpStDTtSS7Z4JIzBdxY82FjnGejA/WU9mH4HBBA36BSlKBSlKBSlKBSlKBUvxTn+zmp4/w0mfw2nP7s1UrXv7ZLyzntZPoTRNG2PYgj+dBsVK1Ke9tpTN8TBFZGPbk2zyMkpOAxw30OeeBjuQKzaHcm50m2kkOZQnly9eJFO1x+TAit40Gl8PfNktf7SYguEgUAP3YZyfyzT4W65LajNzEEwscYw32vonn5dKxOBpKs6gCwUF3RVd3Qk8kAZ9PPQDjH7KSsGAKnIPeg5zUNDvUle80rU7uKVsGa3TykS4IGCxJQ7XI+t0OADx0y2Vr8chb9LallG2ywSmMMjfZYBf4cHqDir9T9Q05ppfi7OUW98i7Vl25Dr12uPrLkn5jJwRzQfG0oMCDfXwz7TYP7hWM6FCc/6bqfP/TpP61l07UFuZHtrhPIvYhmWBmzxnAZT9ZT2P5HB4rfyKDlYpptH8TNFdzPLYPaxolzL6mjYyNsWRuvOWAb8AecE9SQHBVgCp4II61JsFS81LVZ2jDxEraru5EgQEtx7bnZfxU14kkbQAPNJbSenmE82g+97x/P6vfjlQ19Q0s2JSW2WVraLJjMQ3S2fuY/tJ0zHzwOAeAN3S9XFx5MF08XxEi7opIs+XcKOrIf4qTkfMcmopG0EHI9xUTVNJZQ81lAJVd981pv2B2zneh+pIOuehPXH0gE6Px9pwtpri8tbu2jii8xt0ef+TaQjj2VevTkCt+38UQ3NxFBFZXuZJNhdohsUcercCRj1A1i07W4llisL+cTebuWGZ1CsxGAUlX6sg3AdAGyMYJxXRrgKABgAYxigCvtKUClKUClKUChpSgjyN+idTeVgBY3jjcwH6qbgZP3WAA+Tf7WRXBz2rzNFHNE8UqK8bqVZWGQwPY1KJutH6+ZdadkncSWltx/F16/eH3uwVyOc1NaM6azS2ybrVneWeMb3fcecoOe+cr8yfkd+GRJYlkjdXRxlWU5BHyNeyBjpQfI3DqGU5BGRXi5uIrWCSe4dY4YlLu7HAVR1JrUkheyke4tEyjuZLiP1Ev6eqDOAeBxjn8an67fwNFbb3PwwVryfIKt5UQB244IJYpwfmKDThtrjV9SguJhJbzwus0hJw1tH1WAY43NwX68cd1IuarePaQKlsoe8uG8u3Q9N32j7KByT/Mimi2j2lionA+JlJmuDnOZG5bn2HQfICtLXtMvzdR6roc6rfwpsMExzDcR5yUP2D7MPlkEcUFPTbKOwsobaMlhGOWPVmJyWPzJJP51skZGD0qXoet22rrKsYeC7tyFubObAlgb2Yex6gjII5FVaCLIsmiEyQo0um9XiQZa39yg7p93qOcZ6VWiljniSSJ1eN1DI6nKsDyCD3r2QKjy28+lyPc2CGS1Zi09oq+oE9Xj+fcr0PUYJO4POtaUrySX9rbxyXLRCOeFgMXUQJ9B+YySp7HjoTXrQLzePhHmafbGJIJ26yxHgZ++p4b8j3xVO1uIbu3Se3lWWJxlWU8Gua1AfozVJJVbakLi8jy2AI3ISdfwHpk/E0HV0r4K+0ClKUClKUClKUCvhz2r7WC9uY7K0mups+VCjSPgZOAMn+FBOls5tMkefS13wu++azBwCT9Jo+yt3K9D8icmjZ3cF7As1s4dG49ip7gjqCO4PIqKnjLQHh8/49AhcovpYliG28AA55OKxRalYXuoebodwPj2X+8jaN0SYDs+QMNgEBuoxzkcUHSkVxniO2nTV7uXTVi850shNHIWCzbpmXryFOFUZwcgYPbHUadfpfI3oeGeM4lgkGGjb2PuPYjg9qieIWEGoTzM6oPh4JiT2WGbcxx7Yegr2WrWd1EXMohkViskMxCvGw6qwz+HyIIIyCDWX9Kaf/jrX/fL/WsGrtYWlu15e2scoUqpzGrMSSFAyfmR1rTh1nw9JbRTCayjWRVYJIqqwyFIBU9Dhl/aKDBqNrp2t3qz6PqtvBrVoDsuLd1kIHdJUB9aHjg9OoIPNbGia8bm5bTNVgFlq8a7mt92UlUHG+JsDevTPdc4PbPiC50rW3kt7GXyri22yxSxJtZdyqwdcjkEMAQeOoIrFeW8GtQ/o/Wh8LqNsfNguoDtIIziaFjnHzU5x0OQQSHQyypFE0kh2oilmJ7AVLHiTS5VQxSzyh8FfKtZX3D5YU1O0ifXl08alfSxXUfIWBIxG0kIJ2y8nh2HqKnjkDjHO3GWswuoaYGn024XzZbdQdy5GfMjB9+6d+o5yGDVudQisZpb7TbfUH3+qe0GnXAEp+0p2cPj8mwAcdRl8RRLdfBEEot3BcWzb4yGVHhL8g9wUHBq9byxXMKTQukkTjKspyCK53xgxYoBLInw9rc3GI2Kkts2LyORy5xigu6XcG7061uGXaZoUkIznGVB61tVzugai9pOdA1FNlzaqiQThcJcpt9JHs2AwI77SRxnGTxPquoaX8E1hbxTpLKUlDKxbGMgLg9Tgjvzjg0F6lc1L4muUm8saROxKGThs+nKgdupyeOvpIGaqaFeXd5Zbr63MMyEKeCA/pU7gCOOuMc4IPNBRpSlApSlAry6B1KsoZTwQRkEV6pQTp9E0u4x52m2j4IPMK9Qc+3vzW6sMakFYkUjoQo4rJSg0NR074oxzQStb3kXMc68/irD6ynuPzGCARH1S6EgR7+EQz2m74qEnKS2zDbIynuoyGPcbcEV09at/YQX0WyYEMp3RyJw8be6nsf49DkUE7T41v8ASZNNv2eSW2YQzNuKs23BR9wweRtbI759qxalo+lWOl3F2ljE72kb3CbmYZdVBBJzn6i/mM9ajJLe+HnWPUHh3wDZbTAFY72DtCc/RmX6o7g8dW22rltRv7y7t7W6FrEltGyo1uGYl92ckn5D/wCaCboMVxAWQPpWnXqKPMia1kc7TjDK5lG5Tgc46jB5FbWt291eafJHdaxpYGDsIhMWGxxh/NJU/MfmCOK1dOtYrqXRItQC3jwQzQzLcQJmKQLH6MY44Bx1yOckV0cekaZFIskOnWaOpyGWBQR+BxQc/Pqum+ImttDiuQkc6uLuKKba6BAP7vcp7lgcg4KqcZFe4tSu/DU0dn4hmNxp0jBLbVWUDbngJPjgN2DgBT0IBxn3dW0k2v6pb29nbzK9pal98xiK4aYqVIU8g5OeCCKp6VbX02lNbeIEtppG3IwQ+Yrx9t2VAJx14APsOlB5uLaeyma90xDKr+q4tVIAl+8nYP8Aubvzg1GtrlNfvop7Z99vdsjo3IxbQtnJHUF5DjB+qPlXi60XUNGQ2VjJLceHpP1lsmWuLcdPLiOf1Z4HPKjOOMbaNlot3al722mtrfULg5nQRFodg4VAAQfSMeoEZ5yORgMmu2aT6lZqzMnxMcluGQ+pHAEiSD5qUbH+1U2xmsbiMLeXGuNeLlZ1gN2UV19LAFBt6itiSPW7nxDbwvdadttIGmYi1kO1n9K8eZ7CTv8AlzxtaFdWqT6wguUCpqD+lnA2kohbg9PUWNBoy3J05luNLGs3LA4ltriG4dZF+TSD0MOxzg9D2I6Sxuoryzhuod3lTosibhg4IyMjtWq2uaNkq2q2AxwQblP61F0Vp7ay8PvFqMs9tdBV8orGUCeUzLtIXdxgcknNB1lKDpSgUpSgUpSgUpSgUpSg+FVIGQDjkZqZbMP7Q38eDn4aBunBGZB/KqlTIcjxJdEjg2cOD7+uSgX2i2l5eRXjiaO5jXassErRsRzwcdepxnpk460/Q0HObi//AM7L/wCqqdKDj7mJvDevQ6hKZ5bC4Pw8lw7tIYQ2NokLHhQ3Rh03tnoCevGO2K1tQuLa3t2a8I8piE27C5cnjaFAJJPsBWKCew0+1VPiUihjG0edLgp3wdxyOOx6UG/ivMm4IxjAL4O0McAn5mtJta0tWkRtSsw8f6xTcJlOcc88ckD8TXh9d0pURjfwYdtiYbO47gvHvyQMj3oJ2nX0djpdzcXayNqJkzcQNje0zYCovbbwFU9MDk9a3dO0S1is4he2lrNdHLzSGINukYlmOSM4yTWE6noM93DcGe1luYvTHIq7mXccYBA75/Zz0q2vSg+CNFACooA4GBWjqYAn03A/51x/u3qhUrX2KR2LKcH46AZ/FsH9xoKtKUoFKUoFKUoFKUoFKUoFTk/19L/1RP8AjaqNSJcDxXB7mwkz88SR/wBaCvSnavmRQa99ZR3saq7yRsjiSOSM4ZGHcZ46Ejnsamv4V0uVpWmjkkaUguzP1w2//iyfzPbAq1mhoIbeEtGdJVe3dhL9I+c4OdxbOQRg5Oc17HhXRfOhlNoWeAYiLTOQn4DOAfnXm41oWWsvbXG5opZLeGEKB6Xk8wkn5eivun6wDc2lnMGkkuWucTZAUGN8bffOD2H1TQZl8OaOsckYsUKSbd6szENg8A5PQdAOmAB0AFVRxXzIpke9B9qX4hX/AEW2f7F7bHHvmVV/81VKl+Izt04PjOy5t2x74mQ/yoKlKUoFKUoFKUoFKUoFKUoFTNSsLmXULe+sZreKeKGSE+dEzhlYoezL0KD9pqnSgl+RrZHOoaf/AJB//er4LLV2yX1iMEnpHZgKP2sT++qtKCYmn3/Jl1q4J7eXBEoH7VNfH0u7dgTrmoKAOirCAf8Aw6qUoOG161e1u2UXNzczC602TzZQpZQZ3XA2qMDAP7TWRrGWfVNGTdKqx3t/5kkBIKZ3Ec9vaurW0C6jNebs+bDHFtx02M5zn/t/ur1aWy2wkCljvkaQ57Fjn+dBqfoWP/Haj/m3/rXiLw/aRRqgudTbHd9SuCT+e+q1KCYNCsh1a9Ynu19Of4vXweH9L81ZXtfOdSCrTyNLtIORjcTjnmqlKBSlKBSlKBSlKBSlKBSlKBSlKBSlKBSlKBSlKBSlKBSlKBSlKD//2Q=="/>
          <p:cNvSpPr>
            <a:spLocks noChangeAspect="1" noChangeArrowheads="1"/>
          </p:cNvSpPr>
          <p:nvPr/>
        </p:nvSpPr>
        <p:spPr bwMode="auto">
          <a:xfrm>
            <a:off x="0" y="-561975"/>
            <a:ext cx="1333500" cy="1143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176" name="AutoShape 8" descr="data:image/jpeg;base64,/9j/4AAQSkZJRgABAQAAAQABAAD/2wBDAAkGBwgHBgkIBwgKCgkLDRYPDQwMDRsUFRAWIB0iIiAdHx8kKDQsJCYxJx8fLT0tMTU3Ojo6Iys/RD84QzQ5Ojf/2wBDAQoKCg0MDRoPDxo3JR8lNzc3Nzc3Nzc3Nzc3Nzc3Nzc3Nzc3Nzc3Nzc3Nzc3Nzc3Nzc3Nzc3Nzc3Nzc3Nzc3Nzf/wAARCACVAK4DASIAAhEBAxEB/8QAGwABAQADAQEBAAAAAAAAAAAAAAUDBAYCAQf/xABHEAACAQMDAgQCBgcEBQ0AAAABAgMABBEFEiExQQYTIlEUYTJCUmJxgRUzkaGxwdEWI1SUJDVyk7JDRGR0gpKjwtLT4fDx/8QAFAEBAAAAAAAAAAAAAAAAAAAAAP/EABQRAQAAAAAAAAAAAAAAAAAAAAD/2gAMAwEAAhEDEQA/AP3GlKUCleXcIpZiAqjJJOABUqDXoJZYy0M0dpM22C7cYjlbt8wD9UnAbt1GQr0r4K+0ClKUCvhIHWhOKgXOtXUGsTW/w6vHEoYQLkzTR4G6WPswUkAoPV37qCHQUrDbXMN1Ck1vIskTjKupyDWagUpSgUpSgUpSgUpSgUpSgUpWG7nS2t5Z5ThIkZ2OOgAyf4UEy7jGsX72TZNjbMpuVB4mcgERn3UAhiO+QDxkGpPBHPC0MsaSRONrI65Uj2IrT0G3aDSrfzQPOlXzpvnI/qb95NUaCNvl0Td58jzaYv0ZDkvbD2b7Sfe6jvkciujq6qyMGVhkEHIIoy7vapEkE+kS+dYRtNZHJltEGWQ9d0Q/in5jnhgs0zWG1uobuBJ7aRZInGQy/wD3r8q0tb1FtOt4nRY8yzCPfM+yOPgnczY4Hpx+JFBTyKkeJdGTWLJVUmO7t3E1rOjFWjkHT1DkA9D8ia0U8TfEalDa29rIELskkjrxkOq8ftJ5HTB6Gukzx0oOQsLq6ieO7TAkuRgqSFjunBIKntHOuCPZsf8Ad6bT72G+h82IsCDtkjcbXjb7LDsf/wBrQtYImv8AVdPmjWS3kKXAjdcrhwQw/NkZvxY1PvLWbSJVuWuSEQ4S9cZ2r2juPtJ7P1Xv3LB1PXpStDTtSS7Z4JIzBdxY82FjnGejA/WU9mH4HBBA36BSlKBSlKBSlKBSlKBUvxTn+zmp4/w0mfw2nP7s1UrXv7ZLyzntZPoTRNG2PYgj+dBsVK1Ke9tpTN8TBFZGPbk2zyMkpOAxw30OeeBjuQKzaHcm50m2kkOZQnly9eJFO1x+TAit40Gl8PfNktf7SYguEgUAP3YZyfyzT4W65LajNzEEwscYw32vonn5dKxOBpKs6gCwUF3RVd3Qk8kAZ9PPQDjH7KSsGAKnIPeg5zUNDvUle80rU7uKVsGa3TykS4IGCxJQ7XI+t0OADx0y2Vr8chb9LallG2ywSmMMjfZYBf4cHqDir9T9Q05ppfi7OUW98i7Vl25Dr12uPrLkn5jJwRzQfG0oMCDfXwz7TYP7hWM6FCc/6bqfP/TpP61l07UFuZHtrhPIvYhmWBmzxnAZT9ZT2P5HB4rfyKDlYpptH8TNFdzPLYPaxolzL6mjYyNsWRuvOWAb8AecE9SQHBVgCp4II61JsFS81LVZ2jDxEraru5EgQEtx7bnZfxU14kkbQAPNJbSenmE82g+97x/P6vfjlQ19Q0s2JSW2WVraLJjMQ3S2fuY/tJ0zHzwOAeAN3S9XFx5MF08XxEi7opIs+XcKOrIf4qTkfMcmopG0EHI9xUTVNJZQ81lAJVd981pv2B2zneh+pIOuehPXH0gE6Px9pwtpri8tbu2jii8xt0ef+TaQjj2VevTkCt+38UQ3NxFBFZXuZJNhdohsUcercCRj1A1i07W4llisL+cTebuWGZ1CsxGAUlX6sg3AdAGyMYJxXRrgKABgAYxigCvtKUClKUClKUChpSgjyN+idTeVgBY3jjcwH6qbgZP3WAA+Tf7WRXBz2rzNFHNE8UqK8bqVZWGQwPY1KJutH6+ZdadkncSWltx/F16/eH3uwVyOc1NaM6azS2ybrVneWeMb3fcecoOe+cr8yfkd+GRJYlkjdXRxlWU5BHyNeyBjpQfI3DqGU5BGRXi5uIrWCSe4dY4YlLu7HAVR1JrUkheyke4tEyjuZLiP1Ev6eqDOAeBxjn8an67fwNFbb3PwwVryfIKt5UQB244IJYpwfmKDThtrjV9SguJhJbzwus0hJw1tH1WAY43NwX68cd1IuarePaQKlsoe8uG8u3Q9N32j7KByT/Mimi2j2lionA+JlJmuDnOZG5bn2HQfICtLXtMvzdR6roc6rfwpsMExzDcR5yUP2D7MPlkEcUFPTbKOwsobaMlhGOWPVmJyWPzJJP51skZGD0qXoet22rrKsYeC7tyFubObAlgb2Yex6gjII5FVaCLIsmiEyQo0um9XiQZa39yg7p93qOcZ6VWiljniSSJ1eN1DI6nKsDyCD3r2QKjy28+lyPc2CGS1Zi09oq+oE9Xj+fcr0PUYJO4POtaUrySX9rbxyXLRCOeFgMXUQJ9B+YySp7HjoTXrQLzePhHmafbGJIJ26yxHgZ++p4b8j3xVO1uIbu3Se3lWWJxlWU8Gua1AfozVJJVbakLi8jy2AI3ISdfwHpk/E0HV0r4K+0ClKUClKUClKUCvhz2r7WC9uY7K0mups+VCjSPgZOAMn+FBOls5tMkefS13wu++azBwCT9Jo+yt3K9D8icmjZ3cF7As1s4dG49ip7gjqCO4PIqKnjLQHh8/49AhcovpYliG28AA55OKxRalYXuoebodwPj2X+8jaN0SYDs+QMNgEBuoxzkcUHSkVxniO2nTV7uXTVi850shNHIWCzbpmXryFOFUZwcgYPbHUadfpfI3oeGeM4lgkGGjb2PuPYjg9qieIWEGoTzM6oPh4JiT2WGbcxx7Yegr2WrWd1EXMohkViskMxCvGw6qwz+HyIIIyCDWX9Kaf/jrX/fL/WsGrtYWlu15e2scoUqpzGrMSSFAyfmR1rTh1nw9JbRTCayjWRVYJIqqwyFIBU9Dhl/aKDBqNrp2t3qz6PqtvBrVoDsuLd1kIHdJUB9aHjg9OoIPNbGia8bm5bTNVgFlq8a7mt92UlUHG+JsDevTPdc4PbPiC50rW3kt7GXyri22yxSxJtZdyqwdcjkEMAQeOoIrFeW8GtQ/o/Wh8LqNsfNguoDtIIziaFjnHzU5x0OQQSHQyypFE0kh2oilmJ7AVLHiTS5VQxSzyh8FfKtZX3D5YU1O0ifXl08alfSxXUfIWBIxG0kIJ2y8nh2HqKnjkDjHO3GWswuoaYGn024XzZbdQdy5GfMjB9+6d+o5yGDVudQisZpb7TbfUH3+qe0GnXAEp+0p2cPj8mwAcdRl8RRLdfBEEot3BcWzb4yGVHhL8g9wUHBq9byxXMKTQukkTjKspyCK53xgxYoBLInw9rc3GI2Kkts2LyORy5xigu6XcG7061uGXaZoUkIznGVB61tVzugai9pOdA1FNlzaqiQThcJcpt9JHs2AwI77SRxnGTxPquoaX8E1hbxTpLKUlDKxbGMgLg9Tgjvzjg0F6lc1L4muUm8saROxKGThs+nKgdupyeOvpIGaqaFeXd5Zbr63MMyEKeCA/pU7gCOOuMc4IPNBRpSlApSlAry6B1KsoZTwQRkEV6pQTp9E0u4x52m2j4IPMK9Qc+3vzW6sMakFYkUjoQo4rJSg0NR074oxzQStb3kXMc68/irD6ynuPzGCARH1S6EgR7+EQz2m74qEnKS2zDbIynuoyGPcbcEV09at/YQX0WyYEMp3RyJw8be6nsf49DkUE7T41v8ASZNNv2eSW2YQzNuKs23BR9wweRtbI759qxalo+lWOl3F2ljE72kb3CbmYZdVBBJzn6i/mM9ajJLe+HnWPUHh3wDZbTAFY72DtCc/RmX6o7g8dW22rltRv7y7t7W6FrEltGyo1uGYl92ckn5D/wCaCboMVxAWQPpWnXqKPMia1kc7TjDK5lG5Tgc46jB5FbWt291eafJHdaxpYGDsIhMWGxxh/NJU/MfmCOK1dOtYrqXRItQC3jwQzQzLcQJmKQLH6MY44Bx1yOckV0cekaZFIskOnWaOpyGWBQR+BxQc/Pqum+ImttDiuQkc6uLuKKba6BAP7vcp7lgcg4KqcZFe4tSu/DU0dn4hmNxp0jBLbVWUDbngJPjgN2DgBT0IBxn3dW0k2v6pb29nbzK9pal98xiK4aYqVIU8g5OeCCKp6VbX02lNbeIEtppG3IwQ+Yrx9t2VAJx14APsOlB5uLaeyma90xDKr+q4tVIAl+8nYP8Aubvzg1GtrlNfvop7Z99vdsjo3IxbQtnJHUF5DjB+qPlXi60XUNGQ2VjJLceHpP1lsmWuLcdPLiOf1Z4HPKjOOMbaNlot3al722mtrfULg5nQRFodg4VAAQfSMeoEZ5yORgMmu2aT6lZqzMnxMcluGQ+pHAEiSD5qUbH+1U2xmsbiMLeXGuNeLlZ1gN2UV19LAFBt6itiSPW7nxDbwvdadttIGmYi1kO1n9K8eZ7CTv8AlzxtaFdWqT6wguUCpqD+lnA2kohbg9PUWNBoy3J05luNLGs3LA4ltriG4dZF+TSD0MOxzg9D2I6Sxuoryzhuod3lTosibhg4IyMjtWq2uaNkq2q2AxwQblP61F0Vp7ay8PvFqMs9tdBV8orGUCeUzLtIXdxgcknNB1lKDpSgUpSgUpSgUpSgUpSg+FVIGQDjkZqZbMP7Q38eDn4aBunBGZB/KqlTIcjxJdEjg2cOD7+uSgX2i2l5eRXjiaO5jXassErRsRzwcdepxnpk460/Q0HObi//AM7L/wCqqdKDj7mJvDevQ6hKZ5bC4Pw8lw7tIYQ2NokLHhQ3Rh03tnoCevGO2K1tQuLa3t2a8I8piE27C5cnjaFAJJPsBWKCew0+1VPiUihjG0edLgp3wdxyOOx6UG/ivMm4IxjAL4O0McAn5mtJta0tWkRtSsw8f6xTcJlOcc88ckD8TXh9d0pURjfwYdtiYbO47gvHvyQMj3oJ2nX0djpdzcXayNqJkzcQNje0zYCovbbwFU9MDk9a3dO0S1is4he2lrNdHLzSGINukYlmOSM4yTWE6noM93DcGe1luYvTHIq7mXccYBA75/Zz0q2vSg+CNFACooA4GBWjqYAn03A/51x/u3qhUrX2KR2LKcH46AZ/FsH9xoKtKUoFKUoFKUoFKUoFKUoFTk/19L/1RP8AjaqNSJcDxXB7mwkz88SR/wBaCvSnavmRQa99ZR3saq7yRsjiSOSM4ZGHcZ46Ejnsamv4V0uVpWmjkkaUguzP1w2//iyfzPbAq1mhoIbeEtGdJVe3dhL9I+c4OdxbOQRg5Oc17HhXRfOhlNoWeAYiLTOQn4DOAfnXm41oWWsvbXG5opZLeGEKB6Xk8wkn5eivun6wDc2lnMGkkuWucTZAUGN8bffOD2H1TQZl8OaOsckYsUKSbd6szENg8A5PQdAOmAB0AFVRxXzIpke9B9qX4hX/AEW2f7F7bHHvmVV/81VKl+Izt04PjOy5t2x74mQ/yoKlKUoFKUoFKUoFKUoFKUoFTNSsLmXULe+sZreKeKGSE+dEzhlYoezL0KD9pqnSgl+RrZHOoaf/AJB//er4LLV2yX1iMEnpHZgKP2sT++qtKCYmn3/Jl1q4J7eXBEoH7VNfH0u7dgTrmoKAOirCAf8Aw6qUoOG161e1u2UXNzczC602TzZQpZQZ3XA2qMDAP7TWRrGWfVNGTdKqx3t/5kkBIKZ3Ec9vaurW0C6jNebs+bDHFtx02M5zn/t/ur1aWy2wkCljvkaQ57Fjn+dBqfoWP/Haj/m3/rXiLw/aRRqgudTbHd9SuCT+e+q1KCYNCsh1a9Ynu19Of4vXweH9L81ZXtfOdSCrTyNLtIORjcTjnmqlKBSlKBSlKBSlKBSlKBSlKBSlKBSlKBSlKBSlKBSlKBSlKBSlKD//2Q=="/>
          <p:cNvSpPr>
            <a:spLocks noChangeAspect="1" noChangeArrowheads="1"/>
          </p:cNvSpPr>
          <p:nvPr/>
        </p:nvSpPr>
        <p:spPr bwMode="auto">
          <a:xfrm>
            <a:off x="0" y="-561975"/>
            <a:ext cx="1333500" cy="1143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178" name="AutoShape 10" descr="data:image/jpeg;base64,/9j/4AAQSkZJRgABAQAAAQABAAD/2wBDAAkGBwgHBgkIBwgKCgkLDRYPDQwMDRsUFRAWIB0iIiAdHx8kKDQsJCYxJx8fLT0tMTU3Ojo6Iys/RD84QzQ5Ojf/2wBDAQoKCg0MDRoPDxo3JR8lNzc3Nzc3Nzc3Nzc3Nzc3Nzc3Nzc3Nzc3Nzc3Nzc3Nzc3Nzc3Nzc3Nzc3Nzc3Nzc3Nzf/wAARCACVAK4DASIAAhEBAxEB/8QAGwABAQADAQEBAAAAAAAAAAAAAAUDBAYCAQf/xABHEAACAQMDAgQCBgcEBQ0AAAABAgMABBEFEiExQQYTIlEUYTJCUmJxgRUzkaGxwdEWI1SUJDVyk7JDRGR0gpKjwtLT4fDx/8QAFAEBAAAAAAAAAAAAAAAAAAAAAP/EABQRAQAAAAAAAAAAAAAAAAAAAAD/2gAMAwEAAhEDEQA/AP3GlKUCleXcIpZiAqjJJOABUqDXoJZYy0M0dpM22C7cYjlbt8wD9UnAbt1GQr0r4K+0ClKUCvhIHWhOKgXOtXUGsTW/w6vHEoYQLkzTR4G6WPswUkAoPV37qCHQUrDbXMN1Ck1vIskTjKupyDWagUpSgUpSgUpSgUpSgUpSgUpWG7nS2t5Z5ThIkZ2OOgAyf4UEy7jGsX72TZNjbMpuVB4mcgERn3UAhiO+QDxkGpPBHPC0MsaSRONrI65Uj2IrT0G3aDSrfzQPOlXzpvnI/qb95NUaCNvl0Td58jzaYv0ZDkvbD2b7Sfe6jvkciujq6qyMGVhkEHIIoy7vapEkE+kS+dYRtNZHJltEGWQ9d0Q/in5jnhgs0zWG1uobuBJ7aRZInGQy/wD3r8q0tb1FtOt4nRY8yzCPfM+yOPgnczY4Hpx+JFBTyKkeJdGTWLJVUmO7t3E1rOjFWjkHT1DkA9D8ia0U8TfEalDa29rIELskkjrxkOq8ftJ5HTB6Gukzx0oOQsLq6ieO7TAkuRgqSFjunBIKntHOuCPZsf8Ad6bT72G+h82IsCDtkjcbXjb7LDsf/wBrQtYImv8AVdPmjWS3kKXAjdcrhwQw/NkZvxY1PvLWbSJVuWuSEQ4S9cZ2r2juPtJ7P1Xv3LB1PXpStDTtSS7Z4JIzBdxY82FjnGejA/WU9mH4HBBA36BSlKBSlKBSlKBSlKBUvxTn+zmp4/w0mfw2nP7s1UrXv7ZLyzntZPoTRNG2PYgj+dBsVK1Ke9tpTN8TBFZGPbk2zyMkpOAxw30OeeBjuQKzaHcm50m2kkOZQnly9eJFO1x+TAit40Gl8PfNktf7SYguEgUAP3YZyfyzT4W65LajNzEEwscYw32vonn5dKxOBpKs6gCwUF3RVd3Qk8kAZ9PPQDjH7KSsGAKnIPeg5zUNDvUle80rU7uKVsGa3TykS4IGCxJQ7XI+t0OADx0y2Vr8chb9LallG2ywSmMMjfZYBf4cHqDir9T9Q05ppfi7OUW98i7Vl25Dr12uPrLkn5jJwRzQfG0oMCDfXwz7TYP7hWM6FCc/6bqfP/TpP61l07UFuZHtrhPIvYhmWBmzxnAZT9ZT2P5HB4rfyKDlYpptH8TNFdzPLYPaxolzL6mjYyNsWRuvOWAb8AecE9SQHBVgCp4II61JsFS81LVZ2jDxEraru5EgQEtx7bnZfxU14kkbQAPNJbSenmE82g+97x/P6vfjlQ19Q0s2JSW2WVraLJjMQ3S2fuY/tJ0zHzwOAeAN3S9XFx5MF08XxEi7opIs+XcKOrIf4qTkfMcmopG0EHI9xUTVNJZQ81lAJVd981pv2B2zneh+pIOuehPXH0gE6Px9pwtpri8tbu2jii8xt0ef+TaQjj2VevTkCt+38UQ3NxFBFZXuZJNhdohsUcercCRj1A1i07W4llisL+cTebuWGZ1CsxGAUlX6sg3AdAGyMYJxXRrgKABgAYxigCvtKUClKUClKUChpSgjyN+idTeVgBY3jjcwH6qbgZP3WAA+Tf7WRXBz2rzNFHNE8UqK8bqVZWGQwPY1KJutH6+ZdadkncSWltx/F16/eH3uwVyOc1NaM6azS2ybrVneWeMb3fcecoOe+cr8yfkd+GRJYlkjdXRxlWU5BHyNeyBjpQfI3DqGU5BGRXi5uIrWCSe4dY4YlLu7HAVR1JrUkheyke4tEyjuZLiP1Ev6eqDOAeBxjn8an67fwNFbb3PwwVryfIKt5UQB244IJYpwfmKDThtrjV9SguJhJbzwus0hJw1tH1WAY43NwX68cd1IuarePaQKlsoe8uG8u3Q9N32j7KByT/Mimi2j2lionA+JlJmuDnOZG5bn2HQfICtLXtMvzdR6roc6rfwpsMExzDcR5yUP2D7MPlkEcUFPTbKOwsobaMlhGOWPVmJyWPzJJP51skZGD0qXoet22rrKsYeC7tyFubObAlgb2Yex6gjII5FVaCLIsmiEyQo0um9XiQZa39yg7p93qOcZ6VWiljniSSJ1eN1DI6nKsDyCD3r2QKjy28+lyPc2CGS1Zi09oq+oE9Xj+fcr0PUYJO4POtaUrySX9rbxyXLRCOeFgMXUQJ9B+YySp7HjoTXrQLzePhHmafbGJIJ26yxHgZ++p4b8j3xVO1uIbu3Se3lWWJxlWU8Gua1AfozVJJVbakLi8jy2AI3ISdfwHpk/E0HV0r4K+0ClKUClKUClKUCvhz2r7WC9uY7K0mups+VCjSPgZOAMn+FBOls5tMkefS13wu++azBwCT9Jo+yt3K9D8icmjZ3cF7As1s4dG49ip7gjqCO4PIqKnjLQHh8/49AhcovpYliG28AA55OKxRalYXuoebodwPj2X+8jaN0SYDs+QMNgEBuoxzkcUHSkVxniO2nTV7uXTVi850shNHIWCzbpmXryFOFUZwcgYPbHUadfpfI3oeGeM4lgkGGjb2PuPYjg9qieIWEGoTzM6oPh4JiT2WGbcxx7Yegr2WrWd1EXMohkViskMxCvGw6qwz+HyIIIyCDWX9Kaf/jrX/fL/WsGrtYWlu15e2scoUqpzGrMSSFAyfmR1rTh1nw9JbRTCayjWRVYJIqqwyFIBU9Dhl/aKDBqNrp2t3qz6PqtvBrVoDsuLd1kIHdJUB9aHjg9OoIPNbGia8bm5bTNVgFlq8a7mt92UlUHG+JsDevTPdc4PbPiC50rW3kt7GXyri22yxSxJtZdyqwdcjkEMAQeOoIrFeW8GtQ/o/Wh8LqNsfNguoDtIIziaFjnHzU5x0OQQSHQyypFE0kh2oilmJ7AVLHiTS5VQxSzyh8FfKtZX3D5YU1O0ifXl08alfSxXUfIWBIxG0kIJ2y8nh2HqKnjkDjHO3GWswuoaYGn024XzZbdQdy5GfMjB9+6d+o5yGDVudQisZpb7TbfUH3+qe0GnXAEp+0p2cPj8mwAcdRl8RRLdfBEEot3BcWzb4yGVHhL8g9wUHBq9byxXMKTQukkTjKspyCK53xgxYoBLInw9rc3GI2Kkts2LyORy5xigu6XcG7061uGXaZoUkIznGVB61tVzugai9pOdA1FNlzaqiQThcJcpt9JHs2AwI77SRxnGTxPquoaX8E1hbxTpLKUlDKxbGMgLg9Tgjvzjg0F6lc1L4muUm8saROxKGThs+nKgdupyeOvpIGaqaFeXd5Zbr63MMyEKeCA/pU7gCOOuMc4IPNBRpSlApSlAry6B1KsoZTwQRkEV6pQTp9E0u4x52m2j4IPMK9Qc+3vzW6sMakFYkUjoQo4rJSg0NR074oxzQStb3kXMc68/irD6ynuPzGCARH1S6EgR7+EQz2m74qEnKS2zDbIynuoyGPcbcEV09at/YQX0WyYEMp3RyJw8be6nsf49DkUE7T41v8ASZNNv2eSW2YQzNuKs23BR9wweRtbI759qxalo+lWOl3F2ljE72kb3CbmYZdVBBJzn6i/mM9ajJLe+HnWPUHh3wDZbTAFY72DtCc/RmX6o7g8dW22rltRv7y7t7W6FrEltGyo1uGYl92ckn5D/wCaCboMVxAWQPpWnXqKPMia1kc7TjDK5lG5Tgc46jB5FbWt291eafJHdaxpYGDsIhMWGxxh/NJU/MfmCOK1dOtYrqXRItQC3jwQzQzLcQJmKQLH6MY44Bx1yOckV0cekaZFIskOnWaOpyGWBQR+BxQc/Pqum+ImttDiuQkc6uLuKKba6BAP7vcp7lgcg4KqcZFe4tSu/DU0dn4hmNxp0jBLbVWUDbngJPjgN2DgBT0IBxn3dW0k2v6pb29nbzK9pal98xiK4aYqVIU8g5OeCCKp6VbX02lNbeIEtppG3IwQ+Yrx9t2VAJx14APsOlB5uLaeyma90xDKr+q4tVIAl+8nYP8Aubvzg1GtrlNfvop7Z99vdsjo3IxbQtnJHUF5DjB+qPlXi60XUNGQ2VjJLceHpP1lsmWuLcdPLiOf1Z4HPKjOOMbaNlot3al722mtrfULg5nQRFodg4VAAQfSMeoEZ5yORgMmu2aT6lZqzMnxMcluGQ+pHAEiSD5qUbH+1U2xmsbiMLeXGuNeLlZ1gN2UV19LAFBt6itiSPW7nxDbwvdadttIGmYi1kO1n9K8eZ7CTv8AlzxtaFdWqT6wguUCpqD+lnA2kohbg9PUWNBoy3J05luNLGs3LA4ltriG4dZF+TSD0MOxzg9D2I6Sxuoryzhuod3lTosibhg4IyMjtWq2uaNkq2q2AxwQblP61F0Vp7ay8PvFqMs9tdBV8orGUCeUzLtIXdxgcknNB1lKDpSgUpSgUpSgUpSgUpSg+FVIGQDjkZqZbMP7Q38eDn4aBunBGZB/KqlTIcjxJdEjg2cOD7+uSgX2i2l5eRXjiaO5jXassErRsRzwcdepxnpk460/Q0HObi//AM7L/wCqqdKDj7mJvDevQ6hKZ5bC4Pw8lw7tIYQ2NokLHhQ3Rh03tnoCevGO2K1tQuLa3t2a8I8piE27C5cnjaFAJJPsBWKCew0+1VPiUihjG0edLgp3wdxyOOx6UG/ivMm4IxjAL4O0McAn5mtJta0tWkRtSsw8f6xTcJlOcc88ckD8TXh9d0pURjfwYdtiYbO47gvHvyQMj3oJ2nX0djpdzcXayNqJkzcQNje0zYCovbbwFU9MDk9a3dO0S1is4he2lrNdHLzSGINukYlmOSM4yTWE6noM93DcGe1luYvTHIq7mXccYBA75/Zz0q2vSg+CNFACooA4GBWjqYAn03A/51x/u3qhUrX2KR2LKcH46AZ/FsH9xoKtKUoFKUoFKUoFKUoFKUoFTk/19L/1RP8AjaqNSJcDxXB7mwkz88SR/wBaCvSnavmRQa99ZR3saq7yRsjiSOSM4ZGHcZ46Ejnsamv4V0uVpWmjkkaUguzP1w2//iyfzPbAq1mhoIbeEtGdJVe3dhL9I+c4OdxbOQRg5Oc17HhXRfOhlNoWeAYiLTOQn4DOAfnXm41oWWsvbXG5opZLeGEKB6Xk8wkn5eivun6wDc2lnMGkkuWucTZAUGN8bffOD2H1TQZl8OaOsckYsUKSbd6szENg8A5PQdAOmAB0AFVRxXzIpke9B9qX4hX/AEW2f7F7bHHvmVV/81VKl+Izt04PjOy5t2x74mQ/yoKlKUoFKUoFKUoFKUoFKUoFTNSsLmXULe+sZreKeKGSE+dEzhlYoezL0KD9pqnSgl+RrZHOoaf/AJB//er4LLV2yX1iMEnpHZgKP2sT++qtKCYmn3/Jl1q4J7eXBEoH7VNfH0u7dgTrmoKAOirCAf8Aw6qUoOG161e1u2UXNzczC602TzZQpZQZ3XA2qMDAP7TWRrGWfVNGTdKqx3t/5kkBIKZ3Ec9vaurW0C6jNebs+bDHFtx02M5zn/t/ur1aWy2wkCljvkaQ57Fjn+dBqfoWP/Haj/m3/rXiLw/aRRqgudTbHd9SuCT+e+q1KCYNCsh1a9Ynu19Of4vXweH9L81ZXtfOdSCrTyNLtIORjcTjnmqlKBSlKBSlKBSlKBSlKBSlKBSlKBSlKBSlKBSlKBSlKBSlKBSlKD//2Q=="/>
          <p:cNvSpPr>
            <a:spLocks noChangeAspect="1" noChangeArrowheads="1"/>
          </p:cNvSpPr>
          <p:nvPr/>
        </p:nvSpPr>
        <p:spPr bwMode="auto">
          <a:xfrm>
            <a:off x="0" y="-561975"/>
            <a:ext cx="1333500" cy="1143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180" name="AutoShape 12" descr="data:image/jpeg;base64,/9j/4AAQSkZJRgABAQAAAQABAAD/2wBDAAkGBwgHBgkIBwgKCgkLDRYPDQwMDRsUFRAWIB0iIiAdHx8kKDQsJCYxJx8fLT0tMTU3Ojo6Iys/RD84QzQ5Ojf/2wBDAQoKCg0MDRoPDxo3JR8lNzc3Nzc3Nzc3Nzc3Nzc3Nzc3Nzc3Nzc3Nzc3Nzc3Nzc3Nzc3Nzc3Nzc3Nzc3Nzc3Nzf/wAARCACMALoDASIAAhEBAxEB/8QAHAAAAgMBAQEBAAAAAAAAAAAAAAQDBQYBBwII/8QAQBAAAQMCAgMMBwYHAQEAAAAAAQACAwQRBSESMVEGExQVQVRhcYGTsdEiNHJzkZKyBzIzNULBIyRDUmKh8KLh/8QAGgEBAAIDAQAAAAAAAAAAAAAAAAEEAgMFBv/EACgRAAICAQQCAgIBBQAAAAAAAAABAgMRBBIhMUFRBRMUMiIjQmGh4f/aAAwDAQACEQMRAD8A9foqSKWnZJJvhc65J31209Kn4BT7JO9f5ow31KLq/cppAK8Ap9knev8ANHAKfZJ3r/NNIQCvAKfZJ3r/ADRwCn2Sd6/zTSEArwCn2Sd6/wA0cAp9knev800hAK8Ap9knev8ANHAKfZJ3r/NNIQCvAKfZJ3r/ADRwCn2Sd6/zTSEArwCn2Sd6/wA0cAp9knev800hAK8Ap9knev8ANHAKfZJ3r/NNIQCvAKfZJ3r/ADRwCn2Sd6/zTSEArwCn2Sd6/wA0cAp9knev800hAK8Ap9knev8ANHAKfZJ3r/NNIQFfXUcMdFUPj3xrmxOIO+uyNj0p9uodSgxH8vqvcv8ApKnGoIBfDfUour9ymUvh3qcfb4lMIAQhCAEIQgBCFxAdQs1ui3X0ODvNOz+ZrB/RY62j7R5FQRY7i2JSAvn3mM/ohFrdutapWxTx5L1Px91sd+ML2z0RRzTxQAGaVkYJsC9wF/iqXc5VueZIJHOeWjSDnElWk4/mqe+X3vBZqWVkq2VuubizvD6PndP3rfNHD6PndP3rfNMWC5YJ/Iw4IOH0fO6fvW+aOH0fO6fvW+amGi4AjMHYu6ITkcEHD6PndP3rfNdbW0r3BrKmFzjkAJASVPojYuFgIIsPgnI4KKn3U0U8csga+zJXRgNs7SAtZ2WoG4t1r7bumoiB6NQCXaNjEbjMC/VdwH/XVoaOA2vDEbANzYNQ1DsXH0NK8tL6eE6J0m3YMjtWz+Po1Yn7Kmn3VUEsMb377G94zZo30fRa457LOGfWrLC8RhxSmFRTCQMJIs9haVI2hpmv0208IdYC4YL5ZBSwQRU8YjhjZGwamsFgFDwSt2eWRYj+X1XuX/SUw37o6kviX5dVe5f9JTEf4beoKDMXw71Rnb4lMpbDvVGdviUygBCEIAQhCAFkvtB3SvwHDmw0bhw+qOjFf+m3lf2cnSVp6yoipKaWpqHhkUTS57jqAGteFYliM26THJsRmaWscdGFp/RGNQ/c9JWm6zZHjs6Pxmk/ItzL9USYRSvlk3yVznvcSXOebknaSVsqSIU8ANrGyqcFZCJWx6Y09YC5uorHyOiwikP8eryeQM2R6ies6u0qrVHJ3dbeoLHhH1gj5sYxmWujlkbRw3jiDHEB+1x25jLoW9o2PE0Bc5xvfWTsVVuewuOjpIYImgNa0DIBaJ4bFECRmBl0K7twsHlZ2OcnJ+Ts9fvTgAAQoKrFYnUzhDIRJqI5W9KrKufRu7XsHKkJXb0zRJu52bik5YRt0tDsn/gmgxiaimyu+InNhPgtRQVsNdAJad4cOUcrTsK89qpcioMPxibCq0TxkuYcpIycnDzVeN2189HXv+NVsN0OGepXzXUrQVcNdSx1NM7SjkGk0poK2sM8+008MEIQgBCEIBbEvy6q9y/6SmI/w29QS+Jfl1V7l/0lMR/ht6ggF8O9UZ2+JTKWw/1Rnb4lMoAQi6EAIOpCSxitbh+HT1TrHe23A2nkHxTomKcmkvJh/tKxN1Y5uCQPLYcn1TmmxPK1g8T2LItZFTxkDRZG0XJJt8VJiNZotnrKyXO5fI87f+1LzvE8cqq+pbIHGOON4dFGLEAg3BI5SqMszllnqKVHS1KC7PVqHCcTe+GopaUm9nNJcG3Hj/pWuA7mK+DEKjEcUDX1MzshF6TY2jU0XtyfunPsuxubdNuaM9ZMDXQTOimIaAHcrTYdBHwVpRboKWpr6yiY4ieklMUjXWBuOUZ6lZhGMDiarUXXtqS6LWjp3Ri7mFLV8936I5PiExHVgi1wvmeOKpYQRouIycFt7KJm58Qp+G70+QBzR6I5CetLVMuvpSOO4PUUdQ6Zw02PP326j5dSThqXtZoOzaNV1Utcs8nodBXVsWx59ktTJrzVTVSpmql1qqqZdaqN5O/VFJGz+zbGiysmwqV12SAyQ35HD7w7dfYV6ONS/PuF17qLGqGqaTeKoYTblFwCPgSv0CNQV7Tybjj0eV+YpjXfuj/cdQhCsHJBCEIBbEvy6q9y/wCkpiP8NvUEviX5dVe5f9JTEf4beoIBeg9UZ1uH/oqlk3Qvixqsw91K5zYQ0sdGbuddoJuOTX2q6oPVW+076imNEa7C+1Sml2YyTfTM1JurjfvYpKWSQvc3R9NtnN0w0kZ9PVktDSziop4pmtc1sjA4B2sXF818NI4U6KwsI2uGW0nyU4FtSjKfQSa7Z1ZX7QJSMMhiBykmz6bBapZbd/GThcMoFwybPouCsLP1Zb0ePvhn2eM7vJ3R0MFM0232Qud0hv8A9IWKDM1tN3ke+Q0ko1Nc5vxsf2WVbHmq0Vwd21Ny5NT9mO6gblscvUl3F9WBHUf4G/ov7M79BKscXnD912LTwvydVuLXsdrGWYKx9JSSVM7IIGF0kh0QLX+PQvYYNyeBQ7nqJscT+FNYGunjeQ5z9Z0hqUzhKccIwqvo0l/2WeVj/olhOLVQ0Q6dxFv1Z+KssSxSvjwmaalqN7lYQGlrQbA9eS5R7k6jejNTVrHsbrEsZb/sKzZgFRPRyUs80LNOztJtzlfZtSMbEsMxut0MpKUcFJuQxbH8VqtDFJYZcOuWPL4bOedEmwIsNnJyhTVNFTVuFTYjhbJBHTVEkE7Xm9y05uFuTO3YpsRxKlwrCJJKJoaIDwemjvnvjrFzz0gZ9oTH2UVNG/cq6klqIXTOqqgvic8aRBkOZBzzWxRytr7OXLVxWo31LCXgx9USGlVFTLrWlx6g4BiNRRi+i13oHa05jxWPrXGN7mnWCqMo4eD19NisrUl5Io3GSup2NJu6ZjQBykuAC/SrBZoGwLwD7PsMdi+62kFrxUrhUyG2XokaP/qy9/GoK5pliOTzvzVilbGK8I6hCFZOKCEIQC+IC9BUgcsL/AqaE3iYf8Qoq71Go907wKkg/Aj9keCAioPVm+076imEvQerN9p31FMIBZv5jJ7lvi5MpZv5hJ7pvi5MrFEsFXY9Q8Y4RU0o+89noHY4Zj/YCsVwjJS+RGTi014Pz/jdO6roZIHC0jXXaDyEciyDY16/9oOBPoa04nTM/lpz/FAH3H7eo+PWsvQ4FSOppa/EIjCPvM0nWDjrAI6VojW84PR3ayn6o2+z53IYOImcMn0hI4eiQAQxvTr1rf4dHvrN4p5WzRveHEtH4Ztb/Yssth1VXYvRlkVFkX2a9l3aQ7dQv0raysG53AmU0PrlQCARrvyn9h2LF3bM8cI404yue6XbG8YlNJTMoaUXleMwNarcaxB+BbmuEPuaxsD2xRHW95zA7LLIbp8QqDEKaN8r3usx8182212O3p6F8UlRVSUZjqqiSRoH63kk9fKQn5UXFNFDUzdE3Brkz0ks7qOETvc4m7yf7nON3O6zl2AJ3BabRcCzLO+rbn1+CjqY3TVYBFgOXRNj26lZT1DcHwmWqMe+PaLRxgX0nnVkOTblyFZVdbmzDSVzksvtk1fVRzVToWyac0DGtkz1XuQPh4rLY96NWLfqaD+37KfcrHUGiqKms0jNUTl7i4WJ6fjdabcpgkWJ7o+HV+iKLD2CQ6eqSQZgW5QBmeoKs1vtwj21U1ptHul4Rs/s23NnAcGE1S0Cuq7PmyzY39LewH4krZDUqpuN0wZE+pZLTCa29b6B6YNs/RJsMxrtrG1fA3S4Q4XbVg6v6b+W1uT/ACHxC6MYNLCPJW3/AGzc5PllwhVL90eFtpnVDajTYGlwDWm5HQLcvIuP3SYa2ZsW/OLiSD6DrNsHEk5avQcMuUWU7Wa98fZboSlFiVLXFwpZdMstpeiRo3vkbjXlq1ptQSnkgrvUaj3TvAqSD8CP2R4KOu9RqPdO8CpIPwI/ZHghJFQerN9p31FMJeg9Vb7TvqKYQEEtNHLJpnTDrWu17m3HYV88Ci/un79/mmUKNqJyLcDi/vm79/mucCi/un79/mmkJtQyxGowylqIXQ1DZJI3izmPleQR8V47iOH4/BhruNIJo6N4bHoPzLHAf6HIOTJe4JHF3sZQy74xrw4aOi4XBvtUOKwbabvrmnJZXoyu5ts1oIqJ4jp97bohgz6ST/2pWGOugqt9gab1EETnsfygjWoaGpbh8L2xxt0dGwI1hO4dgsjwZ6stD5s3ix0tH+3oG1YTgnDa/JCnie5HmEGFz1GJzVNaJmxU7dKNpbZr22BNidakwSOrx/GK+mg3uljijDmsLRlmNnLmvZOBQWsIwBa1gbD4KiwfclRYAK6ahL5aipc54MpHo7GiwGV1KqgoqODXP+pJt+TFDcpW0IMs+9SRtFzIHgaI6b6lh8YNTunxlsNC5zaCm9DfW6jtd0k8i0mIirxORzcZrKioDXG8Bdoxgjk0Rrt0p3DsPlqC2moKfStlosbYN61olJPiKO5p9CqFvsYnS0Z/g0VGwuJsyNo1n/tq9awbCoMMw6OlYxrjb+I4j77jrKr9ze5pmFfzNQ4S1Tha4+7H1dPStEFtqq28vsq/I6xX4rh+q/2yvbgmHBrGilZZjrtBJNtWWvVkMtWQX0MIw8CMCki/h20PR1WsB9Lfgn0LflnK2r0V78Gw97ml1JGS0EDqIA8AFzibD9N7+CRlz73OfLe9tn3natpVihMsbV6FqOip6MOFPEGaRu4jMuO0nlKZQhQSljogrvUaj3TvAqSD8CP2R4KOu9RqPdO8CpIPwI/ZHghJDh2dI323/UUylsO9Ub7b/qKZQAhCEAIQhACgrKdtVAYn3AOYI5Cp1HNNFAwvmkZG0fqebBAVtLgwimD5Xh4abhoFvirZRvmjYwve9rWtFy4nIBfWkLXuLbVGUMH0uEXUbJ45G6THtcLltweUGxC+DV07ZHxunjD2DSe0uF2jaU3L2ThlZJuXwmWtkqpYHPkkdpOBedG/UFbU9NDTRiOCJkcY1NYLBfLKqB7WPZNG5rzZpDhZx6Pgu8IiLGv31mg61naWRvqWK2ozlOySxJsmshfIe06iCvpZdmsEIQpAIQhACEIQENWNKlnB1GNw/wBFfVNnTRE8rB4LlV6tN7DvBdpfVYfYb4ICHDT/ACoH+b/qKaSpoKMkk0sJJNydAZlHF9FzSD5AgGkJXi+i5pB8gRxfRc0g+QIBpCV4vouaQfIEcX0XNIPkCAaStbSR1sW9TZs0g4jbbkPQji+i5pB8gRxfRc0h+QKGsrDGcPKEH4DC90hdK8teHC1hlcEdttL/AEFI7B2Opt4Ezg3fHSDIZXvlbtTfF9FzSD5Aji+i5pD8gWtUwXgz+2fsTdgsZpoIRK4CEuIOu9zf49K+qjCWzzSSGd40jpAAD0XZZ/8AkZJri+i5pB8gRxfRc0h+QKfqjjGB9ks5yLVWFirgjjnndpRuLg9gDTc8qhZgEDXC0r9AW0W5ZWIIHUNEW2J/i+i5pB8gRxfRc0g+QKHTBvLQVs0sZIcOwtlDIXiQvJbo5i1hl5BWCV4vouaQfIEcX0XNIPkCzjFR4Ri228saQleL6LmkHyBHF9FzSD5AsiBpCV4vouaQfIEcX0XNIPkCAaQleL6LmkHyBHF9FzSD5AgJar1aUcug7wXaT1WH3bfBQ8X0XNIPkCZDGgWAsAgP/9k="/>
          <p:cNvSpPr>
            <a:spLocks noChangeAspect="1" noChangeArrowheads="1"/>
          </p:cNvSpPr>
          <p:nvPr/>
        </p:nvSpPr>
        <p:spPr bwMode="auto">
          <a:xfrm>
            <a:off x="0" y="-638175"/>
            <a:ext cx="1743075" cy="13144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7184" name="Picture 16" descr="http://t2.gstatic.com/images?q=tbn:ANd9GcTKJKVbWOTw8LcQApBWlYzAEDsnwb4_HJASdz1LY6gzbzHEw0iu"/>
          <p:cNvPicPr>
            <a:picLocks noChangeAspect="1" noChangeArrowheads="1"/>
          </p:cNvPicPr>
          <p:nvPr/>
        </p:nvPicPr>
        <p:blipFill>
          <a:blip r:embed="rId6" cstate="print"/>
          <a:srcRect/>
          <a:stretch>
            <a:fillRect/>
          </a:stretch>
        </p:blipFill>
        <p:spPr bwMode="auto">
          <a:xfrm>
            <a:off x="228600" y="3048000"/>
            <a:ext cx="4946288" cy="3657600"/>
          </a:xfrm>
          <a:prstGeom prst="rect">
            <a:avLst/>
          </a:prstGeom>
          <a:noFill/>
        </p:spPr>
      </p:pic>
      <p:sp>
        <p:nvSpPr>
          <p:cNvPr id="12" name="Rectangle 11"/>
          <p:cNvSpPr/>
          <p:nvPr/>
        </p:nvSpPr>
        <p:spPr>
          <a:xfrm>
            <a:off x="4800600" y="2667000"/>
            <a:ext cx="3892412" cy="369332"/>
          </a:xfrm>
          <a:prstGeom prst="rect">
            <a:avLst/>
          </a:prstGeom>
        </p:spPr>
        <p:txBody>
          <a:bodyPr wrap="none">
            <a:spAutoFit/>
          </a:bodyPr>
          <a:lstStyle/>
          <a:p>
            <a:r>
              <a:rPr lang="en-US" dirty="0" smtClean="0"/>
              <a:t>http://en.wikipedia.org/wiki/DC_motor</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descr="data:image/jpeg;base64,/9j/4AAQSkZJRgABAQAAAQABAAD/2wCEAAkGBhQSERQUEhMVFBQUFhUVGBcUFxUXFRcUFBUVFRcXFBQXHCYeFxojHBQUHy8gIycpLCwsFR4xNTAqNSYrLCkBCQoKDgwOGg8PGiwfHBwsKSkpKSkpKSkpLCkpKSkpKSkpKSwpKSksKSkpLCwpKSkpLCkpKSkpLCwpLCkpKSkpKf/AABEIAOIA3wMBIgACEQEDEQH/xAAcAAABBAMBAAAAAAAAAAAAAAAAAgUGBwEDBAj/xABBEAABAwIDBQUGBAMHBAMAAAABAAIDESEEEjEFBkFRYQcTInGBMlKRobHBQmLR8HLh8RQjQ2OCkqIlM3PCCBUW/8QAGQEBAQEBAQEAAAAAAAAAAAAAAAECAwQF/8QAIxEBAQACAwACAgIDAAAAAAAAAAECEQMhMRJBIlETYQQFMv/aAAwDAQACEQMRAD8AvBCEIBCEIBCEIBCEIBCEIBCa9t7zYfCNzTSNb+WozHybqVVu8vbPJISzCN7saZne36Dgrqpv6WltneODCtzTSNbyFfEfIalRbZ3bHg5Jcjs8QrQPcPAb8aXb6qjcdtCSVxfI9z3G5LiST8Vy5kTt61gxLXtDmua5puC0ggjoUuq8ubP3qxMDMkU8kbfda40W/C76Ytjw8YiXMOb3EerTYpo3Xp2qFWO6HbCySkeMAjdoJBXIf4gfZKsqGdrwHNIc0ioIIIPqFFlbEIQihCEIBCEIBCEIBCEIBCEIBCEIBCEIBC49pbYhw7c00rIxoM5Ar5c11teCKj5IAlV5vx2hd2XQ4c3HtScjyYpTvHvLh8NG4TSAOIIDRd5twaFQeJnzk0Fqk1Op81jLLR9tG0InTVkMzpHZgKPrnoeIOlFwnZ5AqCK8k4N6rLVz/lsdJjDDJY0NisVT3iMGHDrzTVPhHN1Fua64ckyc7jpoBWVhZquqFNKku62/uJwJHduzR1vG67SONPdUZalBSo9G7p9omHxwDQe7m4xvIqeeQ/iClS8lRyFpBBoRoRqrF3R7X5YMseKrNHYZv8Ro8/xAdbqaXa8ELg2Pt2DFR95BI2RvGhuDycNR6rvqooQhCAQhCAQhCAQhCAQuLa22YcMwyTyBjRxP2HFVdvN21k1Zg2U/zJBf/SzT1JVkRaG1dtw4ZmeeRsbfzG58hqfRVhvR21m7MGynDvJAK/6WV+qrPaG2ZZ3l8sjnuPFxqfTkFwyFXSeuraO2psRJnmkc9x4uJP7CnOH7QMYMJHCHtytaG94323NFgC6tjSgVbOXRgtoujPhNjqDofMLGeNs/H1qJBK4uNSSSdSSSfikAfvgsYXFMlHhqHe6dfTmlE/BeGyx0jFEBiywIos9tMa2Q5gNiEomo0/qjJYGp+9RT/cFrej024rZda5NdaV+ibnMIN1JXt425/wBFonwjXjr0XbDnk6rFx3DCCsgroxOBLOo5rlJXqxsym4560UstK1lZCqHDZW2JcNIJIJHRvHEHXoRoR0VwbodsMc1I8YBFJYCQf9p3n7h+SpCqU1yuh61jkDgC0ggioINQR0KUqg7DtqTOkmhc4mJrA5rSahpzAW5a6K31hoIQhAIQhALD3UBJ4BZWHCyCm958bJipnS5rAlrIz7gtTlU0+ahGP2PWpjBBrdlNPKv0Uv283uJJBSuV7xTSwNqV8wmafFtc+4o4GhrqOVf1+a4fy/GrrcQ5zb+SxRSXH4Bk9xRkmvQ/xcz1TDjMG6J2V4APQ1BHNpGoXo+UqWOVyQVuISCFpCA8i4NKctU9YPbQdRslne+Br/GPumctSCFjLCZdVdpS63SvHhQ8QeSzTxXA6it/MHimHBbScy3tM5H6t5J5ima8VYagcDZw8+fmvJlxXG7dPk2NFCeuvW/JKzeqxm5rIt1XEFVigPMLDuiAKpprbDgNDT981wYvZlfZt0XebapIW8Lce4lm0ekjINCKLCfpsOHi4/fmuXHbNiZEHCbNJWjoywghvBwf7JC9mPJ8uq5WaNlFkFYokudRdWTtsHb82Ek7yB+R1KGwoRrRw4hXXuN2oR41whlb3eIpwux9PdPA9CvPTpKrfgca6KRj2HK5hzNPIjS6lHrlCY9zt5G47CRzN1Io8e68WI+6fFloIQhBqnxLWNLnua1ouS4gADmSVDNvdpLGA/2dpku4d64Humlnt6XcW2JYL5TmFguftDhId3r5HBjA0sabxh9cpMjNJGGoa5p0BqNFWeE2Xi8dJkgY5sdW2r4WZLNFT7RizOaDrkNL0XHkzsvxhjja6tr7ezSOfM7NK6pNBZh6Us7LZwIs+N5qKhcBmMzmilKABjfdZclo4lrTmyn3XDkplP2WtweEdPI7vJGZSQPYDa5TQflzGh5WTNDs+PvRMGjNlLajSnlwXCcd3uus1Jo1jDUN9W1HxqVsmwzJG5XgV0B5eXIrqxjaTO6tafqtL2rpNs3tFtobOdEaG7eDv16rjopsDUZXjM02ve3kmHauwDH4o/Ew/EL0YZ79Y0ZnJFFtck0XVCCFmJ5aag0IWSkkKKecHtUOoHeF3P8ACf0K7iKeSi5XdgtqllGu8TfmPJebPh341MjyboqiKRrxVpqP3qtmXmvLrXTc7IHW6y1nVLNlrlmy6FSbWhzgDbVcZ2K6Z1IgXPP4PxOOvg5notU+KvUXSGYtwIcCQQagg0II0II0K9WGPx7c6aZpaWoRS19bfRaXOThtyjn94BTvLuAr7f4jfmb+qbl6ZdsVkFLzLUs1SosXsd3r/s2L7l5/u56NubCQHwn10XoEFePYJy1wIsWmoPUL1huziTJhIHuu58THH1FVLFOaEIUVy7Q2ZHO3LKwObyP0PRLwuCZG0NjaGgcAKLehTU3s25NrYMSwyRn8bHN9SLKjIpiw8tQfPir+VJb2YHucXOzhnLh5P8Qp5VI9FnOdbax9NsjwXFxqS7Uk8lqzfvisBKyc1wuTRIcenRKjmy6AG9xw/kkADUX8llrvRWwcW1dhCUl8VnG5boCTyUbmgLCWuFHCxB1CmGYi4qDzWvF4JmIs7wvGhFP2VrDk10lxQ8BFF2YzZj4jR4sdDwI6fouUr0734w1uCTRbSEmiIVBiHMNWkj98ludtSQ8fkuaYBuv8/kuaTEkigsFdQOX/ANzwNytMu1C6xTYgrPxiu/8AtK2Mn5JuaVujemg4B2YFp46efBNT6gkcl1iSy17SkaA13Ei441B1Ca0jnqkPxAHny/VcsuKJ0sPmtLStLp0PnJ/kvVu4O8eHxGEhZDIC6KKNjmGzwWtAPh5V4ryYCp52P4l52ph25nUJNRU3FCb81jIen0IQgEIQgFWPalgss8co/wARhafNh/QqzlEe0vBZ8IHgXie13+l3hP1CmXcFUgJ4b3cUeeQhopUk6+Q/kmcBGPwjZDWQuPLxUp5DkvNjPpu7ceO3kgc6jBXrTKfjxWIsUH3FyuDGbvUuw1HlQ+o+65MJWNwBr58uvULXX0p+ZL+/1Swf6U19VrfEaA08VAejgdHN5hIikqaHpRctptKNobvtdGHNGaNzQ4t/E001aVBdr7AdF42+Jh48W9HBWZsXE1w7Ogp8Ck4nAscc1cvvDg5vEEL0z8ZvFz3+1Ok87DqtMmL934/yUj3/ANhNim7yIUil0HuuFyAeXFRKq7Y3cUp5qkoqsELQwhBKy1tVmjBsUsGmq5pcQAaC5+S1XdrdB1OxvBvxWuUFw6rDYVtp0WbTTheyhWAlze0UkLYFPOxZldrQdA8/8VAlY3YYyu1WdGPP/Gizl4PS4QhCgEIQgFxbZwXfYeWP32OHrS3zAXahB59Ywhwrzp8KraNP31XdvVgO5xczKWz5h5O8Q+q4WryXqt7JPPiktwTJPCaB3Bw4H9EjFYxjKF7g0czZLbMCA5pqDcEaGhW7L7obNlPFTh5yGUdRjzpHIRapNzE+t+RXBtHCOikLXAtIdQg/hI+3I8U97bfHicOHhlMRHRhpSjo6ceqb3bVOKhAdeaBlHOtWSBuhcOL2aW1apZrRL9u/dnH+FzOI8Q8jquvBY6SSeWPK0MZlAJNCXO0HVRbZ+M7qUO1A1HQqS5Wl5kBADmUdycB4mnnUKy5XHUNTe627awIngfC6x4V4PBsenJU/ioDG9zXWLSQfMK18HtLO95zZqOIrzsFEN+dl0cJmgXs+nOlj1qBqunFltizVRElZKw62q1SYjlZegLLgNfgPutLsQT0HJalshbUhSoxHAV0xxJYos0XPbTBCC1KCyWrO1NswuktCcYdmOkJpYV1P6J5we7dOCmfPhhPVnHajzdnSEVDSfqrC7Bov+qeUT/olbNwYbqFLNyoBFjopI2trIe7cb6HU05ry4/5nyunTLi1FxIWAsr3OAQhCAQUIQVZ2pYJ7cQJaVY6NoNBdpaSKnpooaySra6/ord36wlY2P4hxaf4XDj0qFTG29pRQyFsFHONatHsNPmPoFzzx32sy+jRvvAS1hAtX7UTRu/tGSE5b927UHh1CkOF2TLOc8zrdbD0C1ba7qMUaBmFakcUxy3NRda9PWAmyuBcTkd7VOLbJm2tMcPOJY7CtbWB5+jhwXFsbahfVhNxcV5ck546DvIqHgP5hc/8Am9jAxTZBVmmo6NNy0+RTzsLaA9hx10PnwUF2RiS2QtJpfj01Ujw7qEcuC1lLPF6+0tgwLYycoDQTUgV1+KjG+z3A2NnMNuFQeXwT3gNqaNeeVDx9a/VNm+0NWsd/E2vmKhTHrSVWMriTe55orZZfrdYXqZYC2wG4WoLbBqFPodgKXRISiVzaZDUcFguosNqSVA77OFR626Ka7IaCAHD1Ve7P2q1rmsIy0OqsnY1C1pBFPkvn8uFmXc6rvM5ojHxFppG3MQM17NDfPmu3A42Mlropu6kZcB9nB1PopBsHZeHxD3te4tlygAaZq8udOSat4Nw3xknJnZ7zB4h5hYuEx7093BeHmxmNuskpwe+k7QO8hbILeKNxBPmCCK+qecJvhE6gMcrCebKjjoW15FUyMHKCe5newjgHH4FrgnjdvFY/+0RtfKx7SXVJZQ2Y8i4IrcBerDlvUOb/AFueM+U1Z/VXYhC58ftCOCN0krwxjRUudYAL2PkOhMO82+mGwLazyDN+Fjbvd5N+5Vb729tTpCYdnNI1BmeL24xsI+Z+Cg42S55MuKeXPdclxzOPmSpcpiklp73l7Q8ZtMmKJphgr7LT4nAe+/7BNmHwUWH9sgu6FcO0NugDu4QWjk3j8FnB7vTTHNKS0HQcT+i45W/brJ+isdvG6QlsINOmib5NnUGaQ1OtKqWf/nu5jLg3KLW1cepXNJhW0Iy6/FY3ZfNQ3EEwuODcQwj2cwHoTRWGIhQiliKH1Ubbuk3vQ6tgQ61L0vpwUpJWuTKZasY86QHa8BjmzDmnzATVF+H3SN6MJ+Lnf4f1XLsmWob5UPot5XeO1k7SOF1v2aLG0yXQlpNgQ4eY+1CkYc2W6UVBHIX+C5Tc0tVtjmUkcOq1Lv2zHSQ9QD8lwL2S7coEuIXCQlx6hWq76JOatacFm9bFZouTZGWovqEsIoiqiU2yR1efNSDd/el+GIB8Ufun/wBTwTNKblIWrjMpqptLtt79OkP9yDGLeIGj9OB4K0+y/ezHYjBukc0YoRSGNzahs+XK1wLSfDJqbGh6lUZsPZTsViIoGEB0r2sBOgzcSvVG525kOzoO6hqS4hz3u1e+lK9BQUosTjxx/GRd79NT8ZszGOyStZHNxZM0wzA8r0PwJC6cBuHDFK2SKWWgrRrnB4u0ts43480+7U2JDiW5Z4mSj87QaeR1Catm7iw4eZskD5YwK1j7wujNWkey6pFK1seCfDHfjc5eSTUy6SNMO+UTThiZGl0YNXgX8POnTVPyRNEHAggEHnceo4ro5qZ7UN08NBDHjMI1rASGuazR1bteAeNqFV5hcPiMWRSoZzvRXxvLsZ0rXsmjEzS6rMrPYboAKcRzSNg7i0DTKMjQLMbY+vJcrvyNS99oJuxuBfwNL3+8RYepVnbF3Liio54zv66DyT/hsK2NoaxoaBwC2pjx67vZctoFvZuiWte6IFzHA1bqWkjUcwq0DbC/C/mLfZehyFBN8Oz5rwZcK0Nfq6MWa/mQODlc8dpOlXGxpwW4Gw/fJYkjpUOFCDQ1FweVDokt1Xns/TcN+8DaxDW1foEy7AjLqCn4vspHjNnyTjJG0mguTZo8z9k6YHYLMLDfxOAPi/M61AumN3jo8N2HbZbqLWBT0+yXm9Vz/SIPvDFST0+h/mmklSDepgzA01P1AUfK9uHjmAEtuoSQ1KCtHciiAPosrk2wUALNElzkSuOX2ikLL3XP1Uu3K7L8XtEhzW9zAdZpAaEf5bdXnyt1XTxB2T4fPtbCDk8u/wBrSfsvU6i+5vZ3hdnNHdMzyn2ppKGQ2p4eDBrYfNShQCEIQCEIQYosoQgEIQgEFCEEP3y3GGIBlho2YC/KQUNndeqqXFQljy1wLXNNCDWoPIleilFd8tyWYtudlGztFjwd0dz81jPDayqiw2PezRxpyqaBbJsc5+prTSunmkYrAuieWSNyvbqDr6cwtbG9Fwu/G2HLNUSQ2SKrntUf3shsD5fooxlUx3kZmj04H5UKiQF17eO349uVjACUBdKDUssWxuagIbwVibjdkM2Lyy4nNBBYgaSyD8oPsN/MRXoueqqH7B3dxGNlEWHjL3WqdGtB/E92jR9VZB/+PBcxubGgPpcCGrA7oc4JHmFbGxthQ4SIRYeMRsHAak83HVx6lOCSIrPdDsLwuEcJMQ4YqQGrQ5uWJtNP7upzH+IkdFZbG0FLWtaw9AsoWgIQhAIQhAIQhAIQhAIQhAIQhAIQhBH96t0Y8Yy/hlaPC8fR3MKosds2SCUxStyvFfIjm3mFfpTRvDu1Fi48rxRw9l4Hiaf0XPPHfiy6UvJC0gVHAXBoVySQkaX/AH8077X2JJC8wye3QNGS5fmJDcoHE8rKObahMGT+9aXGgLAavAOji7TUOaW2LS2h1BXj+U38fuOunJtM5mEU5/oVFGNUwxMgfHmPtWHQ2UYewhx6Er2cfjnY0taluCUG3RkqQAKk0txvyHH0XRk+bgYhrdp4QvAc0zMbRwBHj8ANDycRQ9F6oVHdnXZHOZYcViqwNjeyVkf+I8scHjM02Y2oGt/JXigEIQgEIQgEIQgEIQgEIQgEIQgEIQgEIQgEIQgTJIGipNANSeSg+3d+y4PGGo1jRV08lm0JygxjiC7w59GmldVMtoYUSRlp40+INR9FW+3NzJsbiGimSNo8QDcrA+4c9jfzigcONAdV5+bLPzFvHX2iMu1XyyGPCNfI+SrXSyNJkfmoHAtNaN4OZXKCA5tKpq25uxJCcswcJXUcTIb0Nqh34jYXV9bu7qw4NgEbfFxefaPr5WW7b278WLi7uVvVrhZzTzaftoVnHh1N31bn+nn6eACFw0pT9Co5iYPE6nFXRiOymapa2aNzDxcHNcB5Co+CXsfsVibJnxMhlAp4G1a0ke87UjpZdcJZGdqp3Y3JxW0HZYWUYDR0r6iNvr+I9BX0V5bmdmWFwADwO+n4yvAqP/G3Rg+fVSvDYVkbQyNoYxooGtADQOQA0W1dIyKIQhUCEIQCEIQCEIQCEIQCEIQCEIQCEIQCEIQCEIQBWAhCzkRlCEKgQhCzAIQhbAhCEAhCEAhCEAhCEAhCEH//2Q=="/>
          <p:cNvSpPr>
            <a:spLocks noChangeAspect="1" noChangeArrowheads="1"/>
          </p:cNvSpPr>
          <p:nvPr/>
        </p:nvSpPr>
        <p:spPr bwMode="auto">
          <a:xfrm>
            <a:off x="0" y="-1028700"/>
            <a:ext cx="2124075" cy="21526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2532" name="AutoShape 4" descr="data:image/jpeg;base64,/9j/4AAQSkZJRgABAQAAAQABAAD/2wCEAAkGBhQSERQUEhMVFBQUFhUVGBcUFxUXFRcUFBUVFRcXFBQXHCYeFxojHBQUHy8gIycpLCwsFR4xNTAqNSYrLCkBCQoKDgwOGg8PGiwfHBwsKSkpKSkpKSkpLCkpKSkpKSkpKSwpKSksKSkpLCwpKSkpLCkpKSkpLCwpLCkpKSkpKf/AABEIAOIA3wMBIgACEQEDEQH/xAAcAAABBAMBAAAAAAAAAAAAAAAAAgUGBwEDBAj/xABBEAABAwIDBQUGBAMHBAMAAAABAAIDESEEEjEFBkFRYQcTInGBMlKRobHBQmLR8HLh8RQjQ2OCkqIlM3PCCBUW/8QAGQEBAQEBAQEAAAAAAAAAAAAAAAECAwQF/8QAIxEBAQACAwACAgIDAAAAAAAAAAECEQMhMRJBIlETYQQFMv/aAAwDAQACEQMRAD8AvBCEIBCEIBCEIBCEIBCEIBCa9t7zYfCNzTSNb+WozHybqVVu8vbPJISzCN7saZne36Dgrqpv6WltneODCtzTSNbyFfEfIalRbZ3bHg5Jcjs8QrQPcPAb8aXb6qjcdtCSVxfI9z3G5LiST8Vy5kTt61gxLXtDmua5puC0ggjoUuq8ubP3qxMDMkU8kbfda40W/C76Ytjw8YiXMOb3EerTYpo3Xp2qFWO6HbCySkeMAjdoJBXIf4gfZKsqGdrwHNIc0ioIIIPqFFlbEIQihCEIBCEIBCEIBCEIBCEIBCEIBCEIBC49pbYhw7c00rIxoM5Ar5c11teCKj5IAlV5vx2hd2XQ4c3HtScjyYpTvHvLh8NG4TSAOIIDRd5twaFQeJnzk0Fqk1Op81jLLR9tG0InTVkMzpHZgKPrnoeIOlFwnZ5AqCK8k4N6rLVz/lsdJjDDJY0NisVT3iMGHDrzTVPhHN1Fua64ckyc7jpoBWVhZquqFNKku62/uJwJHduzR1vG67SONPdUZalBSo9G7p9omHxwDQe7m4xvIqeeQ/iClS8lRyFpBBoRoRqrF3R7X5YMseKrNHYZv8Ro8/xAdbqaXa8ELg2Pt2DFR95BI2RvGhuDycNR6rvqooQhCAQhCAQhCAQhCAQuLa22YcMwyTyBjRxP2HFVdvN21k1Zg2U/zJBf/SzT1JVkRaG1dtw4ZmeeRsbfzG58hqfRVhvR21m7MGynDvJAK/6WV+qrPaG2ZZ3l8sjnuPFxqfTkFwyFXSeuraO2psRJnmkc9x4uJP7CnOH7QMYMJHCHtytaG94323NFgC6tjSgVbOXRgtoujPhNjqDofMLGeNs/H1qJBK4uNSSSdSSSfikAfvgsYXFMlHhqHe6dfTmlE/BeGyx0jFEBiywIos9tMa2Q5gNiEomo0/qjJYGp+9RT/cFrej024rZda5NdaV+ibnMIN1JXt425/wBFonwjXjr0XbDnk6rFx3DCCsgroxOBLOo5rlJXqxsym4560UstK1lZCqHDZW2JcNIJIJHRvHEHXoRoR0VwbodsMc1I8YBFJYCQf9p3n7h+SpCqU1yuh61jkDgC0ggioINQR0KUqg7DtqTOkmhc4mJrA5rSahpzAW5a6K31hoIQhAIQhALD3UBJ4BZWHCyCm958bJipnS5rAlrIz7gtTlU0+ahGP2PWpjBBrdlNPKv0Uv283uJJBSuV7xTSwNqV8wmafFtc+4o4GhrqOVf1+a4fy/GrrcQ5zb+SxRSXH4Bk9xRkmvQ/xcz1TDjMG6J2V4APQ1BHNpGoXo+UqWOVyQVuISCFpCA8i4NKctU9YPbQdRslne+Br/GPumctSCFjLCZdVdpS63SvHhQ8QeSzTxXA6it/MHimHBbScy3tM5H6t5J5ima8VYagcDZw8+fmvJlxXG7dPk2NFCeuvW/JKzeqxm5rIt1XEFVigPMLDuiAKpprbDgNDT981wYvZlfZt0XebapIW8Lce4lm0ekjINCKLCfpsOHi4/fmuXHbNiZEHCbNJWjoywghvBwf7JC9mPJ8uq5WaNlFkFYokudRdWTtsHb82Ek7yB+R1KGwoRrRw4hXXuN2oR41whlb3eIpwux9PdPA9CvPTpKrfgca6KRj2HK5hzNPIjS6lHrlCY9zt5G47CRzN1Io8e68WI+6fFloIQhBqnxLWNLnua1ouS4gADmSVDNvdpLGA/2dpku4d64Humlnt6XcW2JYL5TmFguftDhId3r5HBjA0sabxh9cpMjNJGGoa5p0BqNFWeE2Xi8dJkgY5sdW2r4WZLNFT7RizOaDrkNL0XHkzsvxhjja6tr7ezSOfM7NK6pNBZh6Us7LZwIs+N5qKhcBmMzmilKABjfdZclo4lrTmyn3XDkplP2WtweEdPI7vJGZSQPYDa5TQflzGh5WTNDs+PvRMGjNlLajSnlwXCcd3uus1Jo1jDUN9W1HxqVsmwzJG5XgV0B5eXIrqxjaTO6tafqtL2rpNs3tFtobOdEaG7eDv16rjopsDUZXjM02ve3kmHauwDH4o/Ew/EL0YZ79Y0ZnJFFtck0XVCCFmJ5aag0IWSkkKKecHtUOoHeF3P8ACf0K7iKeSi5XdgtqllGu8TfmPJebPh341MjyboqiKRrxVpqP3qtmXmvLrXTc7IHW6y1nVLNlrlmy6FSbWhzgDbVcZ2K6Z1IgXPP4PxOOvg5notU+KvUXSGYtwIcCQQagg0II0II0K9WGPx7c6aZpaWoRS19bfRaXOThtyjn94BTvLuAr7f4jfmb+qbl6ZdsVkFLzLUs1SosXsd3r/s2L7l5/u56NubCQHwn10XoEFePYJy1wIsWmoPUL1huziTJhIHuu58THH1FVLFOaEIUVy7Q2ZHO3LKwObyP0PRLwuCZG0NjaGgcAKLehTU3s25NrYMSwyRn8bHN9SLKjIpiw8tQfPir+VJb2YHucXOzhnLh5P8Qp5VI9FnOdbax9NsjwXFxqS7Uk8lqzfvisBKyc1wuTRIcenRKjmy6AG9xw/kkADUX8llrvRWwcW1dhCUl8VnG5boCTyUbmgLCWuFHCxB1CmGYi4qDzWvF4JmIs7wvGhFP2VrDk10lxQ8BFF2YzZj4jR4sdDwI6fouUr0734w1uCTRbSEmiIVBiHMNWkj98ludtSQ8fkuaYBuv8/kuaTEkigsFdQOX/ANzwNytMu1C6xTYgrPxiu/8AtK2Mn5JuaVujemg4B2YFp46efBNT6gkcl1iSy17SkaA13Ei441B1Ca0jnqkPxAHny/VcsuKJ0sPmtLStLp0PnJ/kvVu4O8eHxGEhZDIC6KKNjmGzwWtAPh5V4ryYCp52P4l52ph25nUJNRU3FCb81jIen0IQgEIQgFWPalgss8co/wARhafNh/QqzlEe0vBZ8IHgXie13+l3hP1CmXcFUgJ4b3cUeeQhopUk6+Q/kmcBGPwjZDWQuPLxUp5DkvNjPpu7ceO3kgc6jBXrTKfjxWIsUH3FyuDGbvUuw1HlQ+o+65MJWNwBr58uvULXX0p+ZL+/1Swf6U19VrfEaA08VAejgdHN5hIikqaHpRctptKNobvtdGHNGaNzQ4t/E001aVBdr7AdF42+Jh48W9HBWZsXE1w7Ogp8Ck4nAscc1cvvDg5vEEL0z8ZvFz3+1Ok87DqtMmL934/yUj3/ANhNim7yIUil0HuuFyAeXFRKq7Y3cUp5qkoqsELQwhBKy1tVmjBsUsGmq5pcQAaC5+S1XdrdB1OxvBvxWuUFw6rDYVtp0WbTTheyhWAlze0UkLYFPOxZldrQdA8/8VAlY3YYyu1WdGPP/Gizl4PS4QhCgEIQgFxbZwXfYeWP32OHrS3zAXahB59Ywhwrzp8KraNP31XdvVgO5xczKWz5h5O8Q+q4WryXqt7JPPiktwTJPCaB3Bw4H9EjFYxjKF7g0czZLbMCA5pqDcEaGhW7L7obNlPFTh5yGUdRjzpHIRapNzE+t+RXBtHCOikLXAtIdQg/hI+3I8U97bfHicOHhlMRHRhpSjo6ceqb3bVOKhAdeaBlHOtWSBuhcOL2aW1apZrRL9u/dnH+FzOI8Q8jquvBY6SSeWPK0MZlAJNCXO0HVRbZ+M7qUO1A1HQqS5Wl5kBADmUdycB4mnnUKy5XHUNTe627awIngfC6x4V4PBsenJU/ioDG9zXWLSQfMK18HtLO95zZqOIrzsFEN+dl0cJmgXs+nOlj1qBqunFltizVRElZKw62q1SYjlZegLLgNfgPutLsQT0HJalshbUhSoxHAV0xxJYos0XPbTBCC1KCyWrO1NswuktCcYdmOkJpYV1P6J5we7dOCmfPhhPVnHajzdnSEVDSfqrC7Bov+qeUT/olbNwYbqFLNyoBFjopI2trIe7cb6HU05ry4/5nyunTLi1FxIWAsr3OAQhCAQUIQVZ2pYJ7cQJaVY6NoNBdpaSKnpooaySra6/ord36wlY2P4hxaf4XDj0qFTG29pRQyFsFHONatHsNPmPoFzzx32sy+jRvvAS1hAtX7UTRu/tGSE5b927UHh1CkOF2TLOc8zrdbD0C1ba7qMUaBmFakcUxy3NRda9PWAmyuBcTkd7VOLbJm2tMcPOJY7CtbWB5+jhwXFsbahfVhNxcV5ck546DvIqHgP5hc/8Am9jAxTZBVmmo6NNy0+RTzsLaA9hx10PnwUF2RiS2QtJpfj01Ujw7qEcuC1lLPF6+0tgwLYycoDQTUgV1+KjG+z3A2NnMNuFQeXwT3gNqaNeeVDx9a/VNm+0NWsd/E2vmKhTHrSVWMriTe55orZZfrdYXqZYC2wG4WoLbBqFPodgKXRISiVzaZDUcFguosNqSVA77OFR626Ka7IaCAHD1Ve7P2q1rmsIy0OqsnY1C1pBFPkvn8uFmXc6rvM5ojHxFppG3MQM17NDfPmu3A42Mlropu6kZcB9nB1PopBsHZeHxD3te4tlygAaZq8udOSat4Nw3xknJnZ7zB4h5hYuEx7093BeHmxmNuskpwe+k7QO8hbILeKNxBPmCCK+qecJvhE6gMcrCebKjjoW15FUyMHKCe5newjgHH4FrgnjdvFY/+0RtfKx7SXVJZQ2Y8i4IrcBerDlvUOb/AFueM+U1Z/VXYhC58ftCOCN0krwxjRUudYAL2PkOhMO82+mGwLazyDN+Fjbvd5N+5Vb729tTpCYdnNI1BmeL24xsI+Z+Cg42S55MuKeXPdclxzOPmSpcpiklp73l7Q8ZtMmKJphgr7LT4nAe+/7BNmHwUWH9sgu6FcO0NugDu4QWjk3j8FnB7vTTHNKS0HQcT+i45W/brJ+isdvG6QlsINOmib5NnUGaQ1OtKqWf/nu5jLg3KLW1cepXNJhW0Iy6/FY3ZfNQ3EEwuODcQwj2cwHoTRWGIhQiliKH1Ubbuk3vQ6tgQ61L0vpwUpJWuTKZasY86QHa8BjmzDmnzATVF+H3SN6MJ+Lnf4f1XLsmWob5UPot5XeO1k7SOF1v2aLG0yXQlpNgQ4eY+1CkYc2W6UVBHIX+C5Tc0tVtjmUkcOq1Lv2zHSQ9QD8lwL2S7coEuIXCQlx6hWq76JOatacFm9bFZouTZGWovqEsIoiqiU2yR1efNSDd/el+GIB8Ufun/wBTwTNKblIWrjMpqptLtt79OkP9yDGLeIGj9OB4K0+y/ezHYjBukc0YoRSGNzahs+XK1wLSfDJqbGh6lUZsPZTsViIoGEB0r2sBOgzcSvVG525kOzoO6hqS4hz3u1e+lK9BQUosTjxx/GRd79NT8ZszGOyStZHNxZM0wzA8r0PwJC6cBuHDFK2SKWWgrRrnB4u0ts43480+7U2JDiW5Z4mSj87QaeR1Catm7iw4eZskD5YwK1j7wujNWkey6pFK1seCfDHfjc5eSTUy6SNMO+UTThiZGl0YNXgX8POnTVPyRNEHAggEHnceo4ro5qZ7UN08NBDHjMI1rASGuazR1bteAeNqFV5hcPiMWRSoZzvRXxvLsZ0rXsmjEzS6rMrPYboAKcRzSNg7i0DTKMjQLMbY+vJcrvyNS99oJuxuBfwNL3+8RYepVnbF3Liio54zv66DyT/hsK2NoaxoaBwC2pjx67vZctoFvZuiWte6IFzHA1bqWkjUcwq0DbC/C/mLfZehyFBN8Oz5rwZcK0Nfq6MWa/mQODlc8dpOlXGxpwW4Gw/fJYkjpUOFCDQ1FweVDokt1Xns/TcN+8DaxDW1foEy7AjLqCn4vspHjNnyTjJG0mguTZo8z9k6YHYLMLDfxOAPi/M61AumN3jo8N2HbZbqLWBT0+yXm9Vz/SIPvDFST0+h/mmklSDepgzA01P1AUfK9uHjmAEtuoSQ1KCtHciiAPosrk2wUALNElzkSuOX2ikLL3XP1Uu3K7L8XtEhzW9zAdZpAaEf5bdXnyt1XTxB2T4fPtbCDk8u/wBrSfsvU6i+5vZ3hdnNHdMzyn2ppKGQ2p4eDBrYfNShQCEIQCEIQYosoQgEIQgEFCEEP3y3GGIBlho2YC/KQUNndeqqXFQljy1wLXNNCDWoPIleilFd8tyWYtudlGztFjwd0dz81jPDayqiw2PezRxpyqaBbJsc5+prTSunmkYrAuieWSNyvbqDr6cwtbG9Fwu/G2HLNUSQ2SKrntUf3shsD5fooxlUx3kZmj04H5UKiQF17eO349uVjACUBdKDUssWxuagIbwVibjdkM2Lyy4nNBBYgaSyD8oPsN/MRXoueqqH7B3dxGNlEWHjL3WqdGtB/E92jR9VZB/+PBcxubGgPpcCGrA7oc4JHmFbGxthQ4SIRYeMRsHAak83HVx6lOCSIrPdDsLwuEcJMQ4YqQGrQ5uWJtNP7upzH+IkdFZbG0FLWtaw9AsoWgIQhAIQhAIQhAIQhAIQhAIQhAIQhBH96t0Y8Yy/hlaPC8fR3MKosds2SCUxStyvFfIjm3mFfpTRvDu1Fi48rxRw9l4Hiaf0XPPHfiy6UvJC0gVHAXBoVySQkaX/AH8077X2JJC8wye3QNGS5fmJDcoHE8rKObahMGT+9aXGgLAavAOji7TUOaW2LS2h1BXj+U38fuOunJtM5mEU5/oVFGNUwxMgfHmPtWHQ2UYewhx6Er2cfjnY0taluCUG3RkqQAKk0txvyHH0XRk+bgYhrdp4QvAc0zMbRwBHj8ANDycRQ9F6oVHdnXZHOZYcViqwNjeyVkf+I8scHjM02Y2oGt/JXigEIQgEIQgEIQgEIQgEIQgEIQgEIQgEIQgEIQgTJIGipNANSeSg+3d+y4PGGo1jRV08lm0JygxjiC7w59GmldVMtoYUSRlp40+INR9FW+3NzJsbiGimSNo8QDcrA+4c9jfzigcONAdV5+bLPzFvHX2iMu1XyyGPCNfI+SrXSyNJkfmoHAtNaN4OZXKCA5tKpq25uxJCcswcJXUcTIb0Nqh34jYXV9bu7qw4NgEbfFxefaPr5WW7b278WLi7uVvVrhZzTzaftoVnHh1N31bn+nn6eACFw0pT9Co5iYPE6nFXRiOymapa2aNzDxcHNcB5Co+CXsfsVibJnxMhlAp4G1a0ke87UjpZdcJZGdqp3Y3JxW0HZYWUYDR0r6iNvr+I9BX0V5bmdmWFwADwO+n4yvAqP/G3Rg+fVSvDYVkbQyNoYxooGtADQOQA0W1dIyKIQhUCEIQCEIQCEIQCEIQCEIQCEIQCEIQCEIQCEIQBWAhCzkRlCEKgQhCzAIQhbAhCEAhCEAhCEAhCEAhCEH//2Q=="/>
          <p:cNvSpPr>
            <a:spLocks noChangeAspect="1" noChangeArrowheads="1"/>
          </p:cNvSpPr>
          <p:nvPr/>
        </p:nvSpPr>
        <p:spPr bwMode="auto">
          <a:xfrm>
            <a:off x="0" y="-647700"/>
            <a:ext cx="1343025" cy="13620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2534" name="AutoShape 6" descr="data:image/jpeg;base64,/9j/4AAQSkZJRgABAQAAAQABAAD/2wCEAAkGBhQSERQUEhMVFBQUFhUVGBcUFxUXFRcUFBUVFRcXFBQXHCYeFxojHBQUHy8gIycpLCwsFR4xNTAqNSYrLCkBCQoKDgwOGg8PGiwfHBwsKSkpKSkpKSkpLCkpKSkpKSkpKSwpKSksKSkpLCwpKSkpLCkpKSkpLCwpLCkpKSkpKf/AABEIAOIA3wMBIgACEQEDEQH/xAAcAAABBAMBAAAAAAAAAAAAAAAAAgUGBwEDBAj/xABBEAABAwIDBQUGBAMHBAMAAAABAAIDESEEEjEFBkFRYQcTInGBMlKRobHBQmLR8HLh8RQjQ2OCkqIlM3PCCBUW/8QAGQEBAQEBAQEAAAAAAAAAAAAAAAECAwQF/8QAIxEBAQACAwACAgIDAAAAAAAAAAECEQMhMRJBIlETYQQFMv/aAAwDAQACEQMRAD8AvBCEIBCEIBCEIBCEIBCEIBCa9t7zYfCNzTSNb+WozHybqVVu8vbPJISzCN7saZne36Dgrqpv6WltneODCtzTSNbyFfEfIalRbZ3bHg5Jcjs8QrQPcPAb8aXb6qjcdtCSVxfI9z3G5LiST8Vy5kTt61gxLXtDmua5puC0ggjoUuq8ubP3qxMDMkU8kbfda40W/C76Ytjw8YiXMOb3EerTYpo3Xp2qFWO6HbCySkeMAjdoJBXIf4gfZKsqGdrwHNIc0ioIIIPqFFlbEIQihCEIBCEIBCEIBCEIBCEIBCEIBCEIBC49pbYhw7c00rIxoM5Ar5c11teCKj5IAlV5vx2hd2XQ4c3HtScjyYpTvHvLh8NG4TSAOIIDRd5twaFQeJnzk0Fqk1Op81jLLR9tG0InTVkMzpHZgKPrnoeIOlFwnZ5AqCK8k4N6rLVz/lsdJjDDJY0NisVT3iMGHDrzTVPhHN1Fua64ckyc7jpoBWVhZquqFNKku62/uJwJHduzR1vG67SONPdUZalBSo9G7p9omHxwDQe7m4xvIqeeQ/iClS8lRyFpBBoRoRqrF3R7X5YMseKrNHYZv8Ro8/xAdbqaXa8ELg2Pt2DFR95BI2RvGhuDycNR6rvqooQhCAQhCAQhCAQhCAQuLa22YcMwyTyBjRxP2HFVdvN21k1Zg2U/zJBf/SzT1JVkRaG1dtw4ZmeeRsbfzG58hqfRVhvR21m7MGynDvJAK/6WV+qrPaG2ZZ3l8sjnuPFxqfTkFwyFXSeuraO2psRJnmkc9x4uJP7CnOH7QMYMJHCHtytaG94323NFgC6tjSgVbOXRgtoujPhNjqDofMLGeNs/H1qJBK4uNSSSdSSSfikAfvgsYXFMlHhqHe6dfTmlE/BeGyx0jFEBiywIos9tMa2Q5gNiEomo0/qjJYGp+9RT/cFrej024rZda5NdaV+ibnMIN1JXt425/wBFonwjXjr0XbDnk6rFx3DCCsgroxOBLOo5rlJXqxsym4560UstK1lZCqHDZW2JcNIJIJHRvHEHXoRoR0VwbodsMc1I8YBFJYCQf9p3n7h+SpCqU1yuh61jkDgC0ggioINQR0KUqg7DtqTOkmhc4mJrA5rSahpzAW5a6K31hoIQhAIQhALD3UBJ4BZWHCyCm958bJipnS5rAlrIz7gtTlU0+ahGP2PWpjBBrdlNPKv0Uv283uJJBSuV7xTSwNqV8wmafFtc+4o4GhrqOVf1+a4fy/GrrcQ5zb+SxRSXH4Bk9xRkmvQ/xcz1TDjMG6J2V4APQ1BHNpGoXo+UqWOVyQVuISCFpCA8i4NKctU9YPbQdRslne+Br/GPumctSCFjLCZdVdpS63SvHhQ8QeSzTxXA6it/MHimHBbScy3tM5H6t5J5ima8VYagcDZw8+fmvJlxXG7dPk2NFCeuvW/JKzeqxm5rIt1XEFVigPMLDuiAKpprbDgNDT981wYvZlfZt0XebapIW8Lce4lm0ekjINCKLCfpsOHi4/fmuXHbNiZEHCbNJWjoywghvBwf7JC9mPJ8uq5WaNlFkFYokudRdWTtsHb82Ek7yB+R1KGwoRrRw4hXXuN2oR41whlb3eIpwux9PdPA9CvPTpKrfgca6KRj2HK5hzNPIjS6lHrlCY9zt5G47CRzN1Io8e68WI+6fFloIQhBqnxLWNLnua1ouS4gADmSVDNvdpLGA/2dpku4d64Humlnt6XcW2JYL5TmFguftDhId3r5HBjA0sabxh9cpMjNJGGoa5p0BqNFWeE2Xi8dJkgY5sdW2r4WZLNFT7RizOaDrkNL0XHkzsvxhjja6tr7ezSOfM7NK6pNBZh6Us7LZwIs+N5qKhcBmMzmilKABjfdZclo4lrTmyn3XDkplP2WtweEdPI7vJGZSQPYDa5TQflzGh5WTNDs+PvRMGjNlLajSnlwXCcd3uus1Jo1jDUN9W1HxqVsmwzJG5XgV0B5eXIrqxjaTO6tafqtL2rpNs3tFtobOdEaG7eDv16rjopsDUZXjM02ve3kmHauwDH4o/Ew/EL0YZ79Y0ZnJFFtck0XVCCFmJ5aag0IWSkkKKecHtUOoHeF3P8ACf0K7iKeSi5XdgtqllGu8TfmPJebPh341MjyboqiKRrxVpqP3qtmXmvLrXTc7IHW6y1nVLNlrlmy6FSbWhzgDbVcZ2K6Z1IgXPP4PxOOvg5notU+KvUXSGYtwIcCQQagg0II0II0K9WGPx7c6aZpaWoRS19bfRaXOThtyjn94BTvLuAr7f4jfmb+qbl6ZdsVkFLzLUs1SosXsd3r/s2L7l5/u56NubCQHwn10XoEFePYJy1wIsWmoPUL1huziTJhIHuu58THH1FVLFOaEIUVy7Q2ZHO3LKwObyP0PRLwuCZG0NjaGgcAKLehTU3s25NrYMSwyRn8bHN9SLKjIpiw8tQfPir+VJb2YHucXOzhnLh5P8Qp5VI9FnOdbax9NsjwXFxqS7Uk8lqzfvisBKyc1wuTRIcenRKjmy6AG9xw/kkADUX8llrvRWwcW1dhCUl8VnG5boCTyUbmgLCWuFHCxB1CmGYi4qDzWvF4JmIs7wvGhFP2VrDk10lxQ8BFF2YzZj4jR4sdDwI6fouUr0734w1uCTRbSEmiIVBiHMNWkj98ludtSQ8fkuaYBuv8/kuaTEkigsFdQOX/ANzwNytMu1C6xTYgrPxiu/8AtK2Mn5JuaVujemg4B2YFp46efBNT6gkcl1iSy17SkaA13Ei441B1Ca0jnqkPxAHny/VcsuKJ0sPmtLStLp0PnJ/kvVu4O8eHxGEhZDIC6KKNjmGzwWtAPh5V4ryYCp52P4l52ph25nUJNRU3FCb81jIen0IQgEIQgFWPalgss8co/wARhafNh/QqzlEe0vBZ8IHgXie13+l3hP1CmXcFUgJ4b3cUeeQhopUk6+Q/kmcBGPwjZDWQuPLxUp5DkvNjPpu7ceO3kgc6jBXrTKfjxWIsUH3FyuDGbvUuw1HlQ+o+65MJWNwBr58uvULXX0p+ZL+/1Swf6U19VrfEaA08VAejgdHN5hIikqaHpRctptKNobvtdGHNGaNzQ4t/E001aVBdr7AdF42+Jh48W9HBWZsXE1w7Ogp8Ck4nAscc1cvvDg5vEEL0z8ZvFz3+1Ok87DqtMmL934/yUj3/ANhNim7yIUil0HuuFyAeXFRKq7Y3cUp5qkoqsELQwhBKy1tVmjBsUsGmq5pcQAaC5+S1XdrdB1OxvBvxWuUFw6rDYVtp0WbTTheyhWAlze0UkLYFPOxZldrQdA8/8VAlY3YYyu1WdGPP/Gizl4PS4QhCgEIQgFxbZwXfYeWP32OHrS3zAXahB59Ywhwrzp8KraNP31XdvVgO5xczKWz5h5O8Q+q4WryXqt7JPPiktwTJPCaB3Bw4H9EjFYxjKF7g0czZLbMCA5pqDcEaGhW7L7obNlPFTh5yGUdRjzpHIRapNzE+t+RXBtHCOikLXAtIdQg/hI+3I8U97bfHicOHhlMRHRhpSjo6ceqb3bVOKhAdeaBlHOtWSBuhcOL2aW1apZrRL9u/dnH+FzOI8Q8jquvBY6SSeWPK0MZlAJNCXO0HVRbZ+M7qUO1A1HQqS5Wl5kBADmUdycB4mnnUKy5XHUNTe627awIngfC6x4V4PBsenJU/ioDG9zXWLSQfMK18HtLO95zZqOIrzsFEN+dl0cJmgXs+nOlj1qBqunFltizVRElZKw62q1SYjlZegLLgNfgPutLsQT0HJalshbUhSoxHAV0xxJYos0XPbTBCC1KCyWrO1NswuktCcYdmOkJpYV1P6J5we7dOCmfPhhPVnHajzdnSEVDSfqrC7Bov+qeUT/olbNwYbqFLNyoBFjopI2trIe7cb6HU05ry4/5nyunTLi1FxIWAsr3OAQhCAQUIQVZ2pYJ7cQJaVY6NoNBdpaSKnpooaySra6/ord36wlY2P4hxaf4XDj0qFTG29pRQyFsFHONatHsNPmPoFzzx32sy+jRvvAS1hAtX7UTRu/tGSE5b927UHh1CkOF2TLOc8zrdbD0C1ba7qMUaBmFakcUxy3NRda9PWAmyuBcTkd7VOLbJm2tMcPOJY7CtbWB5+jhwXFsbahfVhNxcV5ck546DvIqHgP5hc/8Am9jAxTZBVmmo6NNy0+RTzsLaA9hx10PnwUF2RiS2QtJpfj01Ujw7qEcuC1lLPF6+0tgwLYycoDQTUgV1+KjG+z3A2NnMNuFQeXwT3gNqaNeeVDx9a/VNm+0NWsd/E2vmKhTHrSVWMriTe55orZZfrdYXqZYC2wG4WoLbBqFPodgKXRISiVzaZDUcFguosNqSVA77OFR626Ka7IaCAHD1Ve7P2q1rmsIy0OqsnY1C1pBFPkvn8uFmXc6rvM5ojHxFppG3MQM17NDfPmu3A42Mlropu6kZcB9nB1PopBsHZeHxD3te4tlygAaZq8udOSat4Nw3xknJnZ7zB4h5hYuEx7093BeHmxmNuskpwe+k7QO8hbILeKNxBPmCCK+qecJvhE6gMcrCebKjjoW15FUyMHKCe5newjgHH4FrgnjdvFY/+0RtfKx7SXVJZQ2Y8i4IrcBerDlvUOb/AFueM+U1Z/VXYhC58ftCOCN0krwxjRUudYAL2PkOhMO82+mGwLazyDN+Fjbvd5N+5Vb729tTpCYdnNI1BmeL24xsI+Z+Cg42S55MuKeXPdclxzOPmSpcpiklp73l7Q8ZtMmKJphgr7LT4nAe+/7BNmHwUWH9sgu6FcO0NugDu4QWjk3j8FnB7vTTHNKS0HQcT+i45W/brJ+isdvG6QlsINOmib5NnUGaQ1OtKqWf/nu5jLg3KLW1cepXNJhW0Iy6/FY3ZfNQ3EEwuODcQwj2cwHoTRWGIhQiliKH1Ubbuk3vQ6tgQ61L0vpwUpJWuTKZasY86QHa8BjmzDmnzATVF+H3SN6MJ+Lnf4f1XLsmWob5UPot5XeO1k7SOF1v2aLG0yXQlpNgQ4eY+1CkYc2W6UVBHIX+C5Tc0tVtjmUkcOq1Lv2zHSQ9QD8lwL2S7coEuIXCQlx6hWq76JOatacFm9bFZouTZGWovqEsIoiqiU2yR1efNSDd/el+GIB8Ufun/wBTwTNKblIWrjMpqptLtt79OkP9yDGLeIGj9OB4K0+y/ezHYjBukc0YoRSGNzahs+XK1wLSfDJqbGh6lUZsPZTsViIoGEB0r2sBOgzcSvVG525kOzoO6hqS4hz3u1e+lK9BQUosTjxx/GRd79NT8ZszGOyStZHNxZM0wzA8r0PwJC6cBuHDFK2SKWWgrRrnB4u0ts43480+7U2JDiW5Z4mSj87QaeR1Catm7iw4eZskD5YwK1j7wujNWkey6pFK1seCfDHfjc5eSTUy6SNMO+UTThiZGl0YNXgX8POnTVPyRNEHAggEHnceo4ro5qZ7UN08NBDHjMI1rASGuazR1bteAeNqFV5hcPiMWRSoZzvRXxvLsZ0rXsmjEzS6rMrPYboAKcRzSNg7i0DTKMjQLMbY+vJcrvyNS99oJuxuBfwNL3+8RYepVnbF3Liio54zv66DyT/hsK2NoaxoaBwC2pjx67vZctoFvZuiWte6IFzHA1bqWkjUcwq0DbC/C/mLfZehyFBN8Oz5rwZcK0Nfq6MWa/mQODlc8dpOlXGxpwW4Gw/fJYkjpUOFCDQ1FweVDokt1Xns/TcN+8DaxDW1foEy7AjLqCn4vspHjNnyTjJG0mguTZo8z9k6YHYLMLDfxOAPi/M61AumN3jo8N2HbZbqLWBT0+yXm9Vz/SIPvDFST0+h/mmklSDepgzA01P1AUfK9uHjmAEtuoSQ1KCtHciiAPosrk2wUALNElzkSuOX2ikLL3XP1Uu3K7L8XtEhzW9zAdZpAaEf5bdXnyt1XTxB2T4fPtbCDk8u/wBrSfsvU6i+5vZ3hdnNHdMzyn2ppKGQ2p4eDBrYfNShQCEIQCEIQYosoQgEIQgEFCEEP3y3GGIBlho2YC/KQUNndeqqXFQljy1wLXNNCDWoPIleilFd8tyWYtudlGztFjwd0dz81jPDayqiw2PezRxpyqaBbJsc5+prTSunmkYrAuieWSNyvbqDr6cwtbG9Fwu/G2HLNUSQ2SKrntUf3shsD5fooxlUx3kZmj04H5UKiQF17eO349uVjACUBdKDUssWxuagIbwVibjdkM2Lyy4nNBBYgaSyD8oPsN/MRXoueqqH7B3dxGNlEWHjL3WqdGtB/E92jR9VZB/+PBcxubGgPpcCGrA7oc4JHmFbGxthQ4SIRYeMRsHAak83HVx6lOCSIrPdDsLwuEcJMQ4YqQGrQ5uWJtNP7upzH+IkdFZbG0FLWtaw9AsoWgIQhAIQhAIQhAIQhAIQhAIQhAIQhBH96t0Y8Yy/hlaPC8fR3MKosds2SCUxStyvFfIjm3mFfpTRvDu1Fi48rxRw9l4Hiaf0XPPHfiy6UvJC0gVHAXBoVySQkaX/AH8077X2JJC8wye3QNGS5fmJDcoHE8rKObahMGT+9aXGgLAavAOji7TUOaW2LS2h1BXj+U38fuOunJtM5mEU5/oVFGNUwxMgfHmPtWHQ2UYewhx6Er2cfjnY0taluCUG3RkqQAKk0txvyHH0XRk+bgYhrdp4QvAc0zMbRwBHj8ANDycRQ9F6oVHdnXZHOZYcViqwNjeyVkf+I8scHjM02Y2oGt/JXigEIQgEIQgEIQgEIQgEIQgEIQgEIQgEIQgEIQgTJIGipNANSeSg+3d+y4PGGo1jRV08lm0JygxjiC7w59GmldVMtoYUSRlp40+INR9FW+3NzJsbiGimSNo8QDcrA+4c9jfzigcONAdV5+bLPzFvHX2iMu1XyyGPCNfI+SrXSyNJkfmoHAtNaN4OZXKCA5tKpq25uxJCcswcJXUcTIb0Nqh34jYXV9bu7qw4NgEbfFxefaPr5WW7b278WLi7uVvVrhZzTzaftoVnHh1N31bn+nn6eACFw0pT9Co5iYPE6nFXRiOymapa2aNzDxcHNcB5Co+CXsfsVibJnxMhlAp4G1a0ke87UjpZdcJZGdqp3Y3JxW0HZYWUYDR0r6iNvr+I9BX0V5bmdmWFwADwO+n4yvAqP/G3Rg+fVSvDYVkbQyNoYxooGtADQOQA0W1dIyKIQhUCEIQCEIQCEIQCEIQCEIQCEIQCEIQCEIQCEIQBWAhCzkRlCEKgQhCzAIQhbAhCEAhCEAhCEAhCEAhCEH//2Q=="/>
          <p:cNvSpPr>
            <a:spLocks noChangeAspect="1" noChangeArrowheads="1"/>
          </p:cNvSpPr>
          <p:nvPr/>
        </p:nvSpPr>
        <p:spPr bwMode="auto">
          <a:xfrm>
            <a:off x="0" y="-1028700"/>
            <a:ext cx="2124075" cy="21526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2536" name="AutoShape 8" descr="data:image/jpeg;base64,/9j/4AAQSkZJRgABAQAAAQABAAD/2wCEAAkGBhQSERQUEhMVFBQUFhUVGBcUFxUXFRcUFBUVFRcXFBQXHCYeFxojHBQUHy8gIycpLCwsFR4xNTAqNSYrLCkBCQoKDgwOGg8PGiwfHBwsKSkpKSkpKSkpLCkpKSkpKSkpKSwpKSksKSkpLCwpKSkpLCkpKSkpLCwpLCkpKSkpKf/AABEIAOIA3wMBIgACEQEDEQH/xAAcAAABBAMBAAAAAAAAAAAAAAAAAgUGBwEDBAj/xABBEAABAwIDBQUGBAMHBAMAAAABAAIDESEEEjEFBkFRYQcTInGBMlKRobHBQmLR8HLh8RQjQ2OCkqIlM3PCCBUW/8QAGQEBAQEBAQEAAAAAAAAAAAAAAAECAwQF/8QAIxEBAQACAwACAgIDAAAAAAAAAAECEQMhMRJBIlETYQQFMv/aAAwDAQACEQMRAD8AvBCEIBCEIBCEIBCEIBCEIBCa9t7zYfCNzTSNb+WozHybqVVu8vbPJISzCN7saZne36Dgrqpv6WltneODCtzTSNbyFfEfIalRbZ3bHg5Jcjs8QrQPcPAb8aXb6qjcdtCSVxfI9z3G5LiST8Vy5kTt61gxLXtDmua5puC0ggjoUuq8ubP3qxMDMkU8kbfda40W/C76Ytjw8YiXMOb3EerTYpo3Xp2qFWO6HbCySkeMAjdoJBXIf4gfZKsqGdrwHNIc0ioIIIPqFFlbEIQihCEIBCEIBCEIBCEIBCEIBCEIBCEIBC49pbYhw7c00rIxoM5Ar5c11teCKj5IAlV5vx2hd2XQ4c3HtScjyYpTvHvLh8NG4TSAOIIDRd5twaFQeJnzk0Fqk1Op81jLLR9tG0InTVkMzpHZgKPrnoeIOlFwnZ5AqCK8k4N6rLVz/lsdJjDDJY0NisVT3iMGHDrzTVPhHN1Fua64ckyc7jpoBWVhZquqFNKku62/uJwJHduzR1vG67SONPdUZalBSo9G7p9omHxwDQe7m4xvIqeeQ/iClS8lRyFpBBoRoRqrF3R7X5YMseKrNHYZv8Ro8/xAdbqaXa8ELg2Pt2DFR95BI2RvGhuDycNR6rvqooQhCAQhCAQhCAQhCAQuLa22YcMwyTyBjRxP2HFVdvN21k1Zg2U/zJBf/SzT1JVkRaG1dtw4ZmeeRsbfzG58hqfRVhvR21m7MGynDvJAK/6WV+qrPaG2ZZ3l8sjnuPFxqfTkFwyFXSeuraO2psRJnmkc9x4uJP7CnOH7QMYMJHCHtytaG94323NFgC6tjSgVbOXRgtoujPhNjqDofMLGeNs/H1qJBK4uNSSSdSSSfikAfvgsYXFMlHhqHe6dfTmlE/BeGyx0jFEBiywIos9tMa2Q5gNiEomo0/qjJYGp+9RT/cFrej024rZda5NdaV+ibnMIN1JXt425/wBFonwjXjr0XbDnk6rFx3DCCsgroxOBLOo5rlJXqxsym4560UstK1lZCqHDZW2JcNIJIJHRvHEHXoRoR0VwbodsMc1I8YBFJYCQf9p3n7h+SpCqU1yuh61jkDgC0ggioINQR0KUqg7DtqTOkmhc4mJrA5rSahpzAW5a6K31hoIQhAIQhALD3UBJ4BZWHCyCm958bJipnS5rAlrIz7gtTlU0+ahGP2PWpjBBrdlNPKv0Uv283uJJBSuV7xTSwNqV8wmafFtc+4o4GhrqOVf1+a4fy/GrrcQ5zb+SxRSXH4Bk9xRkmvQ/xcz1TDjMG6J2V4APQ1BHNpGoXo+UqWOVyQVuISCFpCA8i4NKctU9YPbQdRslne+Br/GPumctSCFjLCZdVdpS63SvHhQ8QeSzTxXA6it/MHimHBbScy3tM5H6t5J5ima8VYagcDZw8+fmvJlxXG7dPk2NFCeuvW/JKzeqxm5rIt1XEFVigPMLDuiAKpprbDgNDT981wYvZlfZt0XebapIW8Lce4lm0ekjINCKLCfpsOHi4/fmuXHbNiZEHCbNJWjoywghvBwf7JC9mPJ8uq5WaNlFkFYokudRdWTtsHb82Ek7yB+R1KGwoRrRw4hXXuN2oR41whlb3eIpwux9PdPA9CvPTpKrfgca6KRj2HK5hzNPIjS6lHrlCY9zt5G47CRzN1Io8e68WI+6fFloIQhBqnxLWNLnua1ouS4gADmSVDNvdpLGA/2dpku4d64Humlnt6XcW2JYL5TmFguftDhId3r5HBjA0sabxh9cpMjNJGGoa5p0BqNFWeE2Xi8dJkgY5sdW2r4WZLNFT7RizOaDrkNL0XHkzsvxhjja6tr7ezSOfM7NK6pNBZh6Us7LZwIs+N5qKhcBmMzmilKABjfdZclo4lrTmyn3XDkplP2WtweEdPI7vJGZSQPYDa5TQflzGh5WTNDs+PvRMGjNlLajSnlwXCcd3uus1Jo1jDUN9W1HxqVsmwzJG5XgV0B5eXIrqxjaTO6tafqtL2rpNs3tFtobOdEaG7eDv16rjopsDUZXjM02ve3kmHauwDH4o/Ew/EL0YZ79Y0ZnJFFtck0XVCCFmJ5aag0IWSkkKKecHtUOoHeF3P8ACf0K7iKeSi5XdgtqllGu8TfmPJebPh341MjyboqiKRrxVpqP3qtmXmvLrXTc7IHW6y1nVLNlrlmy6FSbWhzgDbVcZ2K6Z1IgXPP4PxOOvg5notU+KvUXSGYtwIcCQQagg0II0II0K9WGPx7c6aZpaWoRS19bfRaXOThtyjn94BTvLuAr7f4jfmb+qbl6ZdsVkFLzLUs1SosXsd3r/s2L7l5/u56NubCQHwn10XoEFePYJy1wIsWmoPUL1huziTJhIHuu58THH1FVLFOaEIUVy7Q2ZHO3LKwObyP0PRLwuCZG0NjaGgcAKLehTU3s25NrYMSwyRn8bHN9SLKjIpiw8tQfPir+VJb2YHucXOzhnLh5P8Qp5VI9FnOdbax9NsjwXFxqS7Uk8lqzfvisBKyc1wuTRIcenRKjmy6AG9xw/kkADUX8llrvRWwcW1dhCUl8VnG5boCTyUbmgLCWuFHCxB1CmGYi4qDzWvF4JmIs7wvGhFP2VrDk10lxQ8BFF2YzZj4jR4sdDwI6fouUr0734w1uCTRbSEmiIVBiHMNWkj98ludtSQ8fkuaYBuv8/kuaTEkigsFdQOX/ANzwNytMu1C6xTYgrPxiu/8AtK2Mn5JuaVujemg4B2YFp46efBNT6gkcl1iSy17SkaA13Ei441B1Ca0jnqkPxAHny/VcsuKJ0sPmtLStLp0PnJ/kvVu4O8eHxGEhZDIC6KKNjmGzwWtAPh5V4ryYCp52P4l52ph25nUJNRU3FCb81jIen0IQgEIQgFWPalgss8co/wARhafNh/QqzlEe0vBZ8IHgXie13+l3hP1CmXcFUgJ4b3cUeeQhopUk6+Q/kmcBGPwjZDWQuPLxUp5DkvNjPpu7ceO3kgc6jBXrTKfjxWIsUH3FyuDGbvUuw1HlQ+o+65MJWNwBr58uvULXX0p+ZL+/1Swf6U19VrfEaA08VAejgdHN5hIikqaHpRctptKNobvtdGHNGaNzQ4t/E001aVBdr7AdF42+Jh48W9HBWZsXE1w7Ogp8Ck4nAscc1cvvDg5vEEL0z8ZvFz3+1Ok87DqtMmL934/yUj3/ANhNim7yIUil0HuuFyAeXFRKq7Y3cUp5qkoqsELQwhBKy1tVmjBsUsGmq5pcQAaC5+S1XdrdB1OxvBvxWuUFw6rDYVtp0WbTTheyhWAlze0UkLYFPOxZldrQdA8/8VAlY3YYyu1WdGPP/Gizl4PS4QhCgEIQgFxbZwXfYeWP32OHrS3zAXahB59Ywhwrzp8KraNP31XdvVgO5xczKWz5h5O8Q+q4WryXqt7JPPiktwTJPCaB3Bw4H9EjFYxjKF7g0czZLbMCA5pqDcEaGhW7L7obNlPFTh5yGUdRjzpHIRapNzE+t+RXBtHCOikLXAtIdQg/hI+3I8U97bfHicOHhlMRHRhpSjo6ceqb3bVOKhAdeaBlHOtWSBuhcOL2aW1apZrRL9u/dnH+FzOI8Q8jquvBY6SSeWPK0MZlAJNCXO0HVRbZ+M7qUO1A1HQqS5Wl5kBADmUdycB4mnnUKy5XHUNTe627awIngfC6x4V4PBsenJU/ioDG9zXWLSQfMK18HtLO95zZqOIrzsFEN+dl0cJmgXs+nOlj1qBqunFltizVRElZKw62q1SYjlZegLLgNfgPutLsQT0HJalshbUhSoxHAV0xxJYos0XPbTBCC1KCyWrO1NswuktCcYdmOkJpYV1P6J5we7dOCmfPhhPVnHajzdnSEVDSfqrC7Bov+qeUT/olbNwYbqFLNyoBFjopI2trIe7cb6HU05ry4/5nyunTLi1FxIWAsr3OAQhCAQUIQVZ2pYJ7cQJaVY6NoNBdpaSKnpooaySra6/ord36wlY2P4hxaf4XDj0qFTG29pRQyFsFHONatHsNPmPoFzzx32sy+jRvvAS1hAtX7UTRu/tGSE5b927UHh1CkOF2TLOc8zrdbD0C1ba7qMUaBmFakcUxy3NRda9PWAmyuBcTkd7VOLbJm2tMcPOJY7CtbWB5+jhwXFsbahfVhNxcV5ck546DvIqHgP5hc/8Am9jAxTZBVmmo6NNy0+RTzsLaA9hx10PnwUF2RiS2QtJpfj01Ujw7qEcuC1lLPF6+0tgwLYycoDQTUgV1+KjG+z3A2NnMNuFQeXwT3gNqaNeeVDx9a/VNm+0NWsd/E2vmKhTHrSVWMriTe55orZZfrdYXqZYC2wG4WoLbBqFPodgKXRISiVzaZDUcFguosNqSVA77OFR626Ka7IaCAHD1Ve7P2q1rmsIy0OqsnY1C1pBFPkvn8uFmXc6rvM5ojHxFppG3MQM17NDfPmu3A42Mlropu6kZcB9nB1PopBsHZeHxD3te4tlygAaZq8udOSat4Nw3xknJnZ7zB4h5hYuEx7093BeHmxmNuskpwe+k7QO8hbILeKNxBPmCCK+qecJvhE6gMcrCebKjjoW15FUyMHKCe5newjgHH4FrgnjdvFY/+0RtfKx7SXVJZQ2Y8i4IrcBerDlvUOb/AFueM+U1Z/VXYhC58ftCOCN0krwxjRUudYAL2PkOhMO82+mGwLazyDN+Fjbvd5N+5Vb729tTpCYdnNI1BmeL24xsI+Z+Cg42S55MuKeXPdclxzOPmSpcpiklp73l7Q8ZtMmKJphgr7LT4nAe+/7BNmHwUWH9sgu6FcO0NugDu4QWjk3j8FnB7vTTHNKS0HQcT+i45W/brJ+isdvG6QlsINOmib5NnUGaQ1OtKqWf/nu5jLg3KLW1cepXNJhW0Iy6/FY3ZfNQ3EEwuODcQwj2cwHoTRWGIhQiliKH1Ubbuk3vQ6tgQ61L0vpwUpJWuTKZasY86QHa8BjmzDmnzATVF+H3SN6MJ+Lnf4f1XLsmWob5UPot5XeO1k7SOF1v2aLG0yXQlpNgQ4eY+1CkYc2W6UVBHIX+C5Tc0tVtjmUkcOq1Lv2zHSQ9QD8lwL2S7coEuIXCQlx6hWq76JOatacFm9bFZouTZGWovqEsIoiqiU2yR1efNSDd/el+GIB8Ufun/wBTwTNKblIWrjMpqptLtt79OkP9yDGLeIGj9OB4K0+y/ezHYjBukc0YoRSGNzahs+XK1wLSfDJqbGh6lUZsPZTsViIoGEB0r2sBOgzcSvVG525kOzoO6hqS4hz3u1e+lK9BQUosTjxx/GRd79NT8ZszGOyStZHNxZM0wzA8r0PwJC6cBuHDFK2SKWWgrRrnB4u0ts43480+7U2JDiW5Z4mSj87QaeR1Catm7iw4eZskD5YwK1j7wujNWkey6pFK1seCfDHfjc5eSTUy6SNMO+UTThiZGl0YNXgX8POnTVPyRNEHAggEHnceo4ro5qZ7UN08NBDHjMI1rASGuazR1bteAeNqFV5hcPiMWRSoZzvRXxvLsZ0rXsmjEzS6rMrPYboAKcRzSNg7i0DTKMjQLMbY+vJcrvyNS99oJuxuBfwNL3+8RYepVnbF3Liio54zv66DyT/hsK2NoaxoaBwC2pjx67vZctoFvZuiWte6IFzHA1bqWkjUcwq0DbC/C/mLfZehyFBN8Oz5rwZcK0Nfq6MWa/mQODlc8dpOlXGxpwW4Gw/fJYkjpUOFCDQ1FweVDokt1Xns/TcN+8DaxDW1foEy7AjLqCn4vspHjNnyTjJG0mguTZo8z9k6YHYLMLDfxOAPi/M61AumN3jo8N2HbZbqLWBT0+yXm9Vz/SIPvDFST0+h/mmklSDepgzA01P1AUfK9uHjmAEtuoSQ1KCtHciiAPosrk2wUALNElzkSuOX2ikLL3XP1Uu3K7L8XtEhzW9zAdZpAaEf5bdXnyt1XTxB2T4fPtbCDk8u/wBrSfsvU6i+5vZ3hdnNHdMzyn2ppKGQ2p4eDBrYfNShQCEIQCEIQYosoQgEIQgEFCEEP3y3GGIBlho2YC/KQUNndeqqXFQljy1wLXNNCDWoPIleilFd8tyWYtudlGztFjwd0dz81jPDayqiw2PezRxpyqaBbJsc5+prTSunmkYrAuieWSNyvbqDr6cwtbG9Fwu/G2HLNUSQ2SKrntUf3shsD5fooxlUx3kZmj04H5UKiQF17eO349uVjACUBdKDUssWxuagIbwVibjdkM2Lyy4nNBBYgaSyD8oPsN/MRXoueqqH7B3dxGNlEWHjL3WqdGtB/E92jR9VZB/+PBcxubGgPpcCGrA7oc4JHmFbGxthQ4SIRYeMRsHAak83HVx6lOCSIrPdDsLwuEcJMQ4YqQGrQ5uWJtNP7upzH+IkdFZbG0FLWtaw9AsoWgIQhAIQhAIQhAIQhAIQhAIQhAIQhBH96t0Y8Yy/hlaPC8fR3MKosds2SCUxStyvFfIjm3mFfpTRvDu1Fi48rxRw9l4Hiaf0XPPHfiy6UvJC0gVHAXBoVySQkaX/AH8077X2JJC8wye3QNGS5fmJDcoHE8rKObahMGT+9aXGgLAavAOji7TUOaW2LS2h1BXj+U38fuOunJtM5mEU5/oVFGNUwxMgfHmPtWHQ2UYewhx6Er2cfjnY0taluCUG3RkqQAKk0txvyHH0XRk+bgYhrdp4QvAc0zMbRwBHj8ANDycRQ9F6oVHdnXZHOZYcViqwNjeyVkf+I8scHjM02Y2oGt/JXigEIQgEIQgEIQgEIQgEIQgEIQgEIQgEIQgEIQgTJIGipNANSeSg+3d+y4PGGo1jRV08lm0JygxjiC7w59GmldVMtoYUSRlp40+INR9FW+3NzJsbiGimSNo8QDcrA+4c9jfzigcONAdV5+bLPzFvHX2iMu1XyyGPCNfI+SrXSyNJkfmoHAtNaN4OZXKCA5tKpq25uxJCcswcJXUcTIb0Nqh34jYXV9bu7qw4NgEbfFxefaPr5WW7b278WLi7uVvVrhZzTzaftoVnHh1N31bn+nn6eACFw0pT9Co5iYPE6nFXRiOymapa2aNzDxcHNcB5Co+CXsfsVibJnxMhlAp4G1a0ke87UjpZdcJZGdqp3Y3JxW0HZYWUYDR0r6iNvr+I9BX0V5bmdmWFwADwO+n4yvAqP/G3Rg+fVSvDYVkbQyNoYxooGtADQOQA0W1dIyKIQhUCEIQCEIQCEIQCEIQCEIQCEIQCEIQCEIQCEIQBWAhCzkRlCEKgQhCzAIQhbAhCEAhCEAhCEAhCEAhCEH//2Q=="/>
          <p:cNvSpPr>
            <a:spLocks noChangeAspect="1" noChangeArrowheads="1"/>
          </p:cNvSpPr>
          <p:nvPr/>
        </p:nvSpPr>
        <p:spPr bwMode="auto">
          <a:xfrm>
            <a:off x="0" y="-647700"/>
            <a:ext cx="1343025" cy="13620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2538" name="Picture 10" descr="http://t3.gstatic.com/images?q=tbn:ANd9GcRAgwQoORrIHkij7OvSPVfNccNfHzPOvzlu3xuxQ5giIxw0ponXkw"/>
          <p:cNvPicPr>
            <a:picLocks noChangeAspect="1" noChangeArrowheads="1"/>
          </p:cNvPicPr>
          <p:nvPr/>
        </p:nvPicPr>
        <p:blipFill>
          <a:blip r:embed="rId2" cstate="print"/>
          <a:srcRect/>
          <a:stretch>
            <a:fillRect/>
          </a:stretch>
        </p:blipFill>
        <p:spPr bwMode="auto">
          <a:xfrm>
            <a:off x="5029200" y="3810000"/>
            <a:ext cx="3876780" cy="2438400"/>
          </a:xfrm>
          <a:prstGeom prst="rect">
            <a:avLst/>
          </a:prstGeom>
          <a:noFill/>
        </p:spPr>
      </p:pic>
      <p:pic>
        <p:nvPicPr>
          <p:cNvPr id="22540" name="Picture 12" descr="http://t1.gstatic.com/images?q=tbn:ANd9GcQldNM8nP37RNVy5Xv6jnqOSxg_Ad5lfL5vcbZNk5iaq2WPO2BH"/>
          <p:cNvPicPr>
            <a:picLocks noChangeAspect="1" noChangeArrowheads="1"/>
          </p:cNvPicPr>
          <p:nvPr/>
        </p:nvPicPr>
        <p:blipFill>
          <a:blip r:embed="rId3" cstate="print"/>
          <a:srcRect/>
          <a:stretch>
            <a:fillRect/>
          </a:stretch>
        </p:blipFill>
        <p:spPr bwMode="auto">
          <a:xfrm>
            <a:off x="609600" y="3505200"/>
            <a:ext cx="3962400" cy="3021910"/>
          </a:xfrm>
          <a:prstGeom prst="rect">
            <a:avLst/>
          </a:prstGeom>
          <a:noFill/>
        </p:spPr>
      </p:pic>
      <p:sp>
        <p:nvSpPr>
          <p:cNvPr id="8" name="Rectangle 7"/>
          <p:cNvSpPr/>
          <p:nvPr/>
        </p:nvSpPr>
        <p:spPr>
          <a:xfrm>
            <a:off x="762000" y="1371600"/>
            <a:ext cx="8077200" cy="1200329"/>
          </a:xfrm>
          <a:prstGeom prst="rect">
            <a:avLst/>
          </a:prstGeom>
        </p:spPr>
        <p:txBody>
          <a:bodyPr wrap="square">
            <a:spAutoFit/>
          </a:bodyPr>
          <a:lstStyle/>
          <a:p>
            <a:r>
              <a:rPr lang="en-US" dirty="0" smtClean="0"/>
              <a:t>A </a:t>
            </a:r>
            <a:r>
              <a:rPr lang="en-US" b="1" dirty="0" smtClean="0"/>
              <a:t>stepper motor</a:t>
            </a:r>
            <a:r>
              <a:rPr lang="en-US" dirty="0" smtClean="0"/>
              <a:t> (or </a:t>
            </a:r>
            <a:r>
              <a:rPr lang="en-US" b="1" dirty="0" smtClean="0"/>
              <a:t>step motor</a:t>
            </a:r>
            <a:r>
              <a:rPr lang="en-US" dirty="0" smtClean="0"/>
              <a:t>) is a </a:t>
            </a:r>
            <a:r>
              <a:rPr lang="en-US" dirty="0" smtClean="0">
                <a:hlinkClick r:id="rId4" action="ppaction://hlinkfile" tooltip="Brushless DC electric motor"/>
              </a:rPr>
              <a:t>brushless DC electric motor</a:t>
            </a:r>
            <a:r>
              <a:rPr lang="en-US" dirty="0" smtClean="0"/>
              <a:t> that divides a full rotation into a number of equal steps. The motor's position can then be commanded to move and hold at one of these steps without any feedback sensor (an </a:t>
            </a:r>
            <a:r>
              <a:rPr lang="en-US" dirty="0" smtClean="0">
                <a:hlinkClick r:id="rId5" action="ppaction://hlinkfile" tooltip="Open-loop controller"/>
              </a:rPr>
              <a:t>open-loop controller</a:t>
            </a:r>
            <a:r>
              <a:rPr lang="en-US" dirty="0" smtClean="0"/>
              <a:t>), as long as the motor is carefully sized to the application.</a:t>
            </a:r>
            <a:endParaRPr lang="en-US" dirty="0"/>
          </a:p>
        </p:txBody>
      </p:sp>
      <p:sp>
        <p:nvSpPr>
          <p:cNvPr id="9" name="Title 1"/>
          <p:cNvSpPr txBox="1">
            <a:spLocks/>
          </p:cNvSpPr>
          <p:nvPr/>
        </p:nvSpPr>
        <p:spPr>
          <a:xfrm>
            <a:off x="457200" y="0"/>
            <a:ext cx="8229600" cy="765175"/>
          </a:xfrm>
          <a:prstGeom prst="rect">
            <a:avLst/>
          </a:prstGeom>
        </p:spPr>
        <p:txBody>
          <a:bodyPr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rPr>
              <a:t>Stepper Motor</a:t>
            </a:r>
          </a:p>
        </p:txBody>
      </p:sp>
      <p:sp>
        <p:nvSpPr>
          <p:cNvPr id="10" name="Rectangle 9"/>
          <p:cNvSpPr/>
          <p:nvPr/>
        </p:nvSpPr>
        <p:spPr>
          <a:xfrm>
            <a:off x="838200" y="2667000"/>
            <a:ext cx="4361194" cy="369332"/>
          </a:xfrm>
          <a:prstGeom prst="rect">
            <a:avLst/>
          </a:prstGeom>
        </p:spPr>
        <p:txBody>
          <a:bodyPr wrap="none">
            <a:spAutoFit/>
          </a:bodyPr>
          <a:lstStyle/>
          <a:p>
            <a:r>
              <a:rPr lang="en-US" dirty="0" smtClean="0"/>
              <a:t>http://en.wikipedia.org/wiki/Stepper_motor</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04800" y="609600"/>
            <a:ext cx="8663386" cy="5791200"/>
          </a:xfrm>
          <a:prstGeom prst="rect">
            <a:avLst/>
          </a:prstGeom>
          <a:noFill/>
          <a:ln w="9525">
            <a:noFill/>
            <a:miter lim="800000"/>
            <a:headEnd/>
            <a:tailEnd/>
          </a:ln>
        </p:spPr>
      </p:pic>
      <p:sp>
        <p:nvSpPr>
          <p:cNvPr id="5" name="Rectangle 4"/>
          <p:cNvSpPr/>
          <p:nvPr/>
        </p:nvSpPr>
        <p:spPr>
          <a:xfrm>
            <a:off x="0" y="6488668"/>
            <a:ext cx="8839200" cy="369332"/>
          </a:xfrm>
          <a:prstGeom prst="rect">
            <a:avLst/>
          </a:prstGeom>
        </p:spPr>
        <p:txBody>
          <a:bodyPr wrap="square">
            <a:spAutoFit/>
          </a:bodyPr>
          <a:lstStyle/>
          <a:p>
            <a:r>
              <a:rPr lang="en-US" dirty="0" smtClean="0"/>
              <a:t>http://people.ece.cornell.edu/land/courses/ece4760/FinalProjects/s2000/ameer/index.htm</a:t>
            </a:r>
            <a:endParaRPr lang="en-US" dirty="0"/>
          </a:p>
        </p:txBody>
      </p:sp>
      <p:sp>
        <p:nvSpPr>
          <p:cNvPr id="6" name="Title 1"/>
          <p:cNvSpPr txBox="1">
            <a:spLocks/>
          </p:cNvSpPr>
          <p:nvPr/>
        </p:nvSpPr>
        <p:spPr>
          <a:xfrm>
            <a:off x="457200" y="0"/>
            <a:ext cx="8229600" cy="765175"/>
          </a:xfrm>
          <a:prstGeom prst="rect">
            <a:avLst/>
          </a:prstGeom>
        </p:spPr>
        <p:txBody>
          <a:bodyPr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rPr>
              <a:t>DC Motor Control Circuit: H</a:t>
            </a:r>
            <a:r>
              <a:rPr kumimoji="0" lang="en-US" sz="3000" b="1" i="0" u="none" strike="noStrike" kern="1200" cap="none" spc="0" normalizeH="0" noProof="0" dirty="0" smtClean="0">
                <a:ln>
                  <a:noFill/>
                </a:ln>
                <a:solidFill>
                  <a:srgbClr val="0070C0"/>
                </a:solidFill>
                <a:effectLst/>
                <a:uLnTx/>
                <a:uFillTx/>
                <a:latin typeface="Arial" charset="0"/>
                <a:ea typeface="+mj-ea"/>
                <a:cs typeface="Arial" charset="0"/>
              </a:rPr>
              <a:t> Bridge(1)</a:t>
            </a:r>
            <a:endPar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1600200" y="685800"/>
            <a:ext cx="5943600" cy="5874219"/>
          </a:xfrm>
          <a:prstGeom prst="rect">
            <a:avLst/>
          </a:prstGeom>
          <a:noFill/>
          <a:ln w="9525">
            <a:noFill/>
            <a:miter lim="800000"/>
            <a:headEnd/>
            <a:tailEnd/>
          </a:ln>
        </p:spPr>
      </p:pic>
      <p:sp>
        <p:nvSpPr>
          <p:cNvPr id="5" name="Rectangle 4"/>
          <p:cNvSpPr/>
          <p:nvPr/>
        </p:nvSpPr>
        <p:spPr>
          <a:xfrm>
            <a:off x="76200" y="6488668"/>
            <a:ext cx="8991600" cy="369332"/>
          </a:xfrm>
          <a:prstGeom prst="rect">
            <a:avLst/>
          </a:prstGeom>
        </p:spPr>
        <p:txBody>
          <a:bodyPr wrap="square">
            <a:spAutoFit/>
          </a:bodyPr>
          <a:lstStyle/>
          <a:p>
            <a:r>
              <a:rPr lang="en-US" dirty="0" smtClean="0"/>
              <a:t>http://people.ece.cornell.edu/land/courses/ece4760/FinalProjects/s2001/dmc47/home.htm</a:t>
            </a:r>
            <a:endParaRPr lang="en-US" dirty="0"/>
          </a:p>
        </p:txBody>
      </p:sp>
      <p:sp>
        <p:nvSpPr>
          <p:cNvPr id="6" name="Title 1"/>
          <p:cNvSpPr txBox="1">
            <a:spLocks/>
          </p:cNvSpPr>
          <p:nvPr/>
        </p:nvSpPr>
        <p:spPr>
          <a:xfrm>
            <a:off x="457200" y="0"/>
            <a:ext cx="8229600" cy="765175"/>
          </a:xfrm>
          <a:prstGeom prst="rect">
            <a:avLst/>
          </a:prstGeom>
        </p:spPr>
        <p:txBody>
          <a:bodyPr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rPr>
              <a:t>DC Motor Control Circuit: H</a:t>
            </a:r>
            <a:r>
              <a:rPr kumimoji="0" lang="en-US" sz="3000" b="1" i="0" u="none" strike="noStrike" kern="1200" cap="none" spc="0" normalizeH="0" noProof="0" dirty="0" smtClean="0">
                <a:ln>
                  <a:noFill/>
                </a:ln>
                <a:solidFill>
                  <a:srgbClr val="0070C0"/>
                </a:solidFill>
                <a:effectLst/>
                <a:uLnTx/>
                <a:uFillTx/>
                <a:latin typeface="Arial" charset="0"/>
                <a:ea typeface="+mj-ea"/>
                <a:cs typeface="Arial" charset="0"/>
              </a:rPr>
              <a:t> Bridge(2)</a:t>
            </a:r>
            <a:endPar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304800" y="381000"/>
            <a:ext cx="8534400" cy="5492805"/>
          </a:xfrm>
          <a:prstGeom prst="rect">
            <a:avLst/>
          </a:prstGeom>
          <a:noFill/>
          <a:ln w="9525">
            <a:noFill/>
            <a:miter lim="800000"/>
            <a:headEnd/>
            <a:tailEnd/>
          </a:ln>
        </p:spPr>
      </p:pic>
      <p:sp>
        <p:nvSpPr>
          <p:cNvPr id="5" name="Rectangle 4"/>
          <p:cNvSpPr/>
          <p:nvPr/>
        </p:nvSpPr>
        <p:spPr>
          <a:xfrm>
            <a:off x="152400" y="6172200"/>
            <a:ext cx="8839200" cy="646331"/>
          </a:xfrm>
          <a:prstGeom prst="rect">
            <a:avLst/>
          </a:prstGeom>
        </p:spPr>
        <p:txBody>
          <a:bodyPr wrap="square">
            <a:spAutoFit/>
          </a:bodyPr>
          <a:lstStyle/>
          <a:p>
            <a:r>
              <a:rPr lang="en-US" dirty="0" smtClean="0"/>
              <a:t>http://people.ece.cornell.edu/land/courses/ece4760/FinalProjects/s2007/bl222_wh84/bl222_wh84/index.html</a:t>
            </a:r>
            <a:endParaRPr lang="en-US" dirty="0"/>
          </a:p>
        </p:txBody>
      </p:sp>
      <p:sp>
        <p:nvSpPr>
          <p:cNvPr id="6" name="Title 1"/>
          <p:cNvSpPr txBox="1">
            <a:spLocks/>
          </p:cNvSpPr>
          <p:nvPr/>
        </p:nvSpPr>
        <p:spPr>
          <a:xfrm>
            <a:off x="457200" y="0"/>
            <a:ext cx="8229600" cy="765175"/>
          </a:xfrm>
          <a:prstGeom prst="rect">
            <a:avLst/>
          </a:prstGeom>
        </p:spPr>
        <p:txBody>
          <a:bodyPr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rPr>
              <a:t>DC Motor Control Circuit: H</a:t>
            </a:r>
            <a:r>
              <a:rPr kumimoji="0" lang="en-US" sz="3000" b="1" i="0" u="none" strike="noStrike" kern="1200" cap="none" spc="0" normalizeH="0" noProof="0" dirty="0" smtClean="0">
                <a:ln>
                  <a:noFill/>
                </a:ln>
                <a:solidFill>
                  <a:srgbClr val="0070C0"/>
                </a:solidFill>
                <a:effectLst/>
                <a:uLnTx/>
                <a:uFillTx/>
                <a:latin typeface="Arial" charset="0"/>
                <a:ea typeface="+mj-ea"/>
                <a:cs typeface="Arial" charset="0"/>
              </a:rPr>
              <a:t> Bridge(3)</a:t>
            </a:r>
            <a:endPar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176738" y="1066800"/>
            <a:ext cx="8738662" cy="4343400"/>
          </a:xfrm>
          <a:prstGeom prst="rect">
            <a:avLst/>
          </a:prstGeom>
          <a:noFill/>
          <a:ln w="9525">
            <a:noFill/>
            <a:miter lim="800000"/>
            <a:headEnd/>
            <a:tailEnd/>
          </a:ln>
        </p:spPr>
      </p:pic>
      <p:sp>
        <p:nvSpPr>
          <p:cNvPr id="5" name="Rectangle 4"/>
          <p:cNvSpPr/>
          <p:nvPr/>
        </p:nvSpPr>
        <p:spPr>
          <a:xfrm>
            <a:off x="457200" y="6135469"/>
            <a:ext cx="8305800" cy="646331"/>
          </a:xfrm>
          <a:prstGeom prst="rect">
            <a:avLst/>
          </a:prstGeom>
        </p:spPr>
        <p:txBody>
          <a:bodyPr wrap="square">
            <a:spAutoFit/>
          </a:bodyPr>
          <a:lstStyle/>
          <a:p>
            <a:r>
              <a:rPr lang="en-US" dirty="0" smtClean="0"/>
              <a:t>http://people.ece.cornell.edu/land/courses/ece4760/FinalProjects/s2011/bcc44_acl84_my259/bcc44_acl84_my259/index.html</a:t>
            </a:r>
            <a:endParaRPr lang="en-US" dirty="0"/>
          </a:p>
        </p:txBody>
      </p:sp>
      <p:sp>
        <p:nvSpPr>
          <p:cNvPr id="6" name="Title 1"/>
          <p:cNvSpPr txBox="1">
            <a:spLocks/>
          </p:cNvSpPr>
          <p:nvPr/>
        </p:nvSpPr>
        <p:spPr>
          <a:xfrm>
            <a:off x="457200" y="0"/>
            <a:ext cx="8229600" cy="765175"/>
          </a:xfrm>
          <a:prstGeom prst="rect">
            <a:avLst/>
          </a:prstGeom>
        </p:spPr>
        <p:txBody>
          <a:bodyPr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rPr>
              <a:t>DC Motor Control Circuit: H</a:t>
            </a:r>
            <a:r>
              <a:rPr kumimoji="0" lang="en-US" sz="3000" b="1" i="0" u="none" strike="noStrike" kern="1200" cap="none" spc="0" normalizeH="0" noProof="0" dirty="0" smtClean="0">
                <a:ln>
                  <a:noFill/>
                </a:ln>
                <a:solidFill>
                  <a:srgbClr val="0070C0"/>
                </a:solidFill>
                <a:effectLst/>
                <a:uLnTx/>
                <a:uFillTx/>
                <a:latin typeface="Arial" charset="0"/>
                <a:ea typeface="+mj-ea"/>
                <a:cs typeface="Arial" charset="0"/>
              </a:rPr>
              <a:t> Bridge(4)</a:t>
            </a:r>
            <a:endPar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762000" y="533400"/>
            <a:ext cx="7870394" cy="5410200"/>
          </a:xfrm>
          <a:prstGeom prst="rect">
            <a:avLst/>
          </a:prstGeom>
          <a:noFill/>
          <a:ln w="9525">
            <a:noFill/>
            <a:miter lim="800000"/>
            <a:headEnd/>
            <a:tailEnd/>
          </a:ln>
        </p:spPr>
      </p:pic>
      <p:sp>
        <p:nvSpPr>
          <p:cNvPr id="5" name="Rectangle 4"/>
          <p:cNvSpPr/>
          <p:nvPr/>
        </p:nvSpPr>
        <p:spPr>
          <a:xfrm>
            <a:off x="0" y="6172200"/>
            <a:ext cx="9144000" cy="369332"/>
          </a:xfrm>
          <a:prstGeom prst="rect">
            <a:avLst/>
          </a:prstGeom>
        </p:spPr>
        <p:txBody>
          <a:bodyPr wrap="square">
            <a:spAutoFit/>
          </a:bodyPr>
          <a:lstStyle/>
          <a:p>
            <a:r>
              <a:rPr lang="en-US" dirty="0" smtClean="0"/>
              <a:t>http://people.ece.cornell.edu/land/courses/ece4760/FinalProjects/s2001/apk4/hardware.html</a:t>
            </a:r>
            <a:endParaRPr lang="en-US" dirty="0"/>
          </a:p>
        </p:txBody>
      </p:sp>
      <p:sp>
        <p:nvSpPr>
          <p:cNvPr id="6" name="Title 1"/>
          <p:cNvSpPr txBox="1">
            <a:spLocks/>
          </p:cNvSpPr>
          <p:nvPr/>
        </p:nvSpPr>
        <p:spPr>
          <a:xfrm>
            <a:off x="457200" y="0"/>
            <a:ext cx="8229600" cy="765175"/>
          </a:xfrm>
          <a:prstGeom prst="rect">
            <a:avLst/>
          </a:prstGeom>
        </p:spPr>
        <p:txBody>
          <a:bodyPr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rPr>
              <a:t>Stepping</a:t>
            </a:r>
            <a:r>
              <a:rPr kumimoji="0" lang="en-US" sz="3000" b="1" i="0" u="none" strike="noStrike" kern="1200" cap="none" spc="0" normalizeH="0" noProof="0" dirty="0" smtClean="0">
                <a:ln>
                  <a:noFill/>
                </a:ln>
                <a:solidFill>
                  <a:srgbClr val="0070C0"/>
                </a:solidFill>
                <a:effectLst/>
                <a:uLnTx/>
                <a:uFillTx/>
                <a:latin typeface="Arial" charset="0"/>
                <a:ea typeface="+mj-ea"/>
                <a:cs typeface="Arial" charset="0"/>
              </a:rPr>
              <a:t> </a:t>
            </a:r>
            <a:r>
              <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rPr>
              <a:t>Motor Control Circuit(1)</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1100138" y="609600"/>
            <a:ext cx="6943725" cy="5305425"/>
          </a:xfrm>
          <a:prstGeom prst="rect">
            <a:avLst/>
          </a:prstGeom>
          <a:noFill/>
          <a:ln w="9525">
            <a:noFill/>
            <a:miter lim="800000"/>
            <a:headEnd/>
            <a:tailEnd/>
          </a:ln>
        </p:spPr>
      </p:pic>
      <p:sp>
        <p:nvSpPr>
          <p:cNvPr id="5" name="Rectangle 4"/>
          <p:cNvSpPr/>
          <p:nvPr/>
        </p:nvSpPr>
        <p:spPr>
          <a:xfrm>
            <a:off x="685800" y="6135469"/>
            <a:ext cx="7772400" cy="646331"/>
          </a:xfrm>
          <a:prstGeom prst="rect">
            <a:avLst/>
          </a:prstGeom>
        </p:spPr>
        <p:txBody>
          <a:bodyPr wrap="square">
            <a:spAutoFit/>
          </a:bodyPr>
          <a:lstStyle/>
          <a:p>
            <a:r>
              <a:rPr lang="en-US" dirty="0" smtClean="0"/>
              <a:t>http://people.ece.cornell.edu/land/courses/ece4760/FinalProjects/s2009/kk383_sl486/kk383_sl486/datasheets/l297.pdf</a:t>
            </a:r>
            <a:endParaRPr lang="en-US" dirty="0"/>
          </a:p>
        </p:txBody>
      </p:sp>
      <p:sp>
        <p:nvSpPr>
          <p:cNvPr id="6" name="Title 1"/>
          <p:cNvSpPr txBox="1">
            <a:spLocks/>
          </p:cNvSpPr>
          <p:nvPr/>
        </p:nvSpPr>
        <p:spPr>
          <a:xfrm>
            <a:off x="457200" y="0"/>
            <a:ext cx="8229600" cy="765175"/>
          </a:xfrm>
          <a:prstGeom prst="rect">
            <a:avLst/>
          </a:prstGeom>
        </p:spPr>
        <p:txBody>
          <a:bodyPr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rPr>
              <a:t>Stepping</a:t>
            </a:r>
            <a:r>
              <a:rPr kumimoji="0" lang="en-US" sz="3000" b="1" i="0" u="none" strike="noStrike" kern="1200" cap="none" spc="0" normalizeH="0" noProof="0" dirty="0" smtClean="0">
                <a:ln>
                  <a:noFill/>
                </a:ln>
                <a:solidFill>
                  <a:srgbClr val="0070C0"/>
                </a:solidFill>
                <a:effectLst/>
                <a:uLnTx/>
                <a:uFillTx/>
                <a:latin typeface="Arial" charset="0"/>
                <a:ea typeface="+mj-ea"/>
                <a:cs typeface="Arial" charset="0"/>
              </a:rPr>
              <a:t> </a:t>
            </a:r>
            <a:r>
              <a:rPr kumimoji="0" lang="en-US" sz="3000" b="1" i="0" u="none" strike="noStrike" kern="1200" cap="none" spc="0" normalizeH="0" baseline="0" noProof="0" dirty="0" smtClean="0">
                <a:ln>
                  <a:noFill/>
                </a:ln>
                <a:solidFill>
                  <a:srgbClr val="0070C0"/>
                </a:solidFill>
                <a:effectLst/>
                <a:uLnTx/>
                <a:uFillTx/>
                <a:latin typeface="Arial" charset="0"/>
                <a:ea typeface="+mj-ea"/>
                <a:cs typeface="Arial" charset="0"/>
              </a:rPr>
              <a:t>Motor Control Circuit(2)</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TotalTime>
  <Words>266</Words>
  <Application>Microsoft Office PowerPoint</Application>
  <PresentationFormat>On-screen Show (4:3)</PresentationFormat>
  <Paragraphs>27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Sung Yeul Park</dc:creator>
  <cp:lastModifiedBy>supark</cp:lastModifiedBy>
  <cp:revision>6</cp:revision>
  <dcterms:created xsi:type="dcterms:W3CDTF">2012-11-05T08:05:02Z</dcterms:created>
  <dcterms:modified xsi:type="dcterms:W3CDTF">2013-08-14T13:31:11Z</dcterms:modified>
</cp:coreProperties>
</file>